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2" r:id="rId1"/>
  </p:sldMasterIdLst>
  <p:notesMasterIdLst>
    <p:notesMasterId r:id="rId76"/>
  </p:notesMasterIdLst>
  <p:sldIdLst>
    <p:sldId id="745" r:id="rId2"/>
    <p:sldId id="760" r:id="rId3"/>
    <p:sldId id="725" r:id="rId4"/>
    <p:sldId id="570" r:id="rId5"/>
    <p:sldId id="726" r:id="rId6"/>
    <p:sldId id="721" r:id="rId7"/>
    <p:sldId id="727" r:id="rId8"/>
    <p:sldId id="744" r:id="rId9"/>
    <p:sldId id="752" r:id="rId10"/>
    <p:sldId id="716" r:id="rId11"/>
    <p:sldId id="576" r:id="rId12"/>
    <p:sldId id="574" r:id="rId13"/>
    <p:sldId id="577" r:id="rId14"/>
    <p:sldId id="578" r:id="rId15"/>
    <p:sldId id="579" r:id="rId16"/>
    <p:sldId id="761" r:id="rId17"/>
    <p:sldId id="572" r:id="rId18"/>
    <p:sldId id="482" r:id="rId19"/>
    <p:sldId id="583" r:id="rId20"/>
    <p:sldId id="584" r:id="rId21"/>
    <p:sldId id="585" r:id="rId22"/>
    <p:sldId id="586" r:id="rId23"/>
    <p:sldId id="751" r:id="rId24"/>
    <p:sldId id="478" r:id="rId25"/>
    <p:sldId id="593" r:id="rId26"/>
    <p:sldId id="587" r:id="rId27"/>
    <p:sldId id="590" r:id="rId28"/>
    <p:sldId id="588" r:id="rId29"/>
    <p:sldId id="596" r:id="rId30"/>
    <p:sldId id="589" r:id="rId31"/>
    <p:sldId id="597" r:id="rId32"/>
    <p:sldId id="598" r:id="rId33"/>
    <p:sldId id="599" r:id="rId34"/>
    <p:sldId id="600" r:id="rId35"/>
    <p:sldId id="617" r:id="rId36"/>
    <p:sldId id="619" r:id="rId37"/>
    <p:sldId id="601" r:id="rId38"/>
    <p:sldId id="602" r:id="rId39"/>
    <p:sldId id="605" r:id="rId40"/>
    <p:sldId id="606" r:id="rId41"/>
    <p:sldId id="603" r:id="rId42"/>
    <p:sldId id="604" r:id="rId43"/>
    <p:sldId id="754" r:id="rId44"/>
    <p:sldId id="607" r:id="rId45"/>
    <p:sldId id="755" r:id="rId46"/>
    <p:sldId id="611" r:id="rId47"/>
    <p:sldId id="612" r:id="rId48"/>
    <p:sldId id="613" r:id="rId49"/>
    <p:sldId id="614" r:id="rId50"/>
    <p:sldId id="615" r:id="rId51"/>
    <p:sldId id="616" r:id="rId52"/>
    <p:sldId id="561" r:id="rId53"/>
    <p:sldId id="608" r:id="rId54"/>
    <p:sldId id="609" r:id="rId55"/>
    <p:sldId id="621" r:id="rId56"/>
    <p:sldId id="610" r:id="rId57"/>
    <p:sldId id="618" r:id="rId58"/>
    <p:sldId id="622" r:id="rId59"/>
    <p:sldId id="620" r:id="rId60"/>
    <p:sldId id="623" r:id="rId61"/>
    <p:sldId id="624" r:id="rId62"/>
    <p:sldId id="625" r:id="rId63"/>
    <p:sldId id="636" r:id="rId64"/>
    <p:sldId id="637" r:id="rId65"/>
    <p:sldId id="756" r:id="rId66"/>
    <p:sldId id="626" r:id="rId67"/>
    <p:sldId id="627" r:id="rId68"/>
    <p:sldId id="628" r:id="rId69"/>
    <p:sldId id="629" r:id="rId70"/>
    <p:sldId id="630" r:id="rId71"/>
    <p:sldId id="631" r:id="rId72"/>
    <p:sldId id="632" r:id="rId73"/>
    <p:sldId id="757" r:id="rId74"/>
    <p:sldId id="759" r:id="rId75"/>
  </p:sldIdLst>
  <p:sldSz cx="17337088" cy="9752013"/>
  <p:notesSz cx="6858000" cy="9144000"/>
  <p:defaultTextStyle>
    <a:defPPr>
      <a:defRPr lang="ru-RU"/>
    </a:defPPr>
    <a:lvl1pPr marL="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39DCF09-0978-7249-8357-6A62AD9B5324}">
          <p14:sldIdLst>
            <p14:sldId id="745"/>
            <p14:sldId id="760"/>
            <p14:sldId id="725"/>
            <p14:sldId id="570"/>
            <p14:sldId id="726"/>
            <p14:sldId id="721"/>
            <p14:sldId id="727"/>
            <p14:sldId id="744"/>
            <p14:sldId id="752"/>
            <p14:sldId id="716"/>
            <p14:sldId id="576"/>
            <p14:sldId id="574"/>
            <p14:sldId id="577"/>
            <p14:sldId id="578"/>
            <p14:sldId id="579"/>
            <p14:sldId id="761"/>
            <p14:sldId id="572"/>
            <p14:sldId id="482"/>
            <p14:sldId id="583"/>
            <p14:sldId id="584"/>
            <p14:sldId id="585"/>
            <p14:sldId id="586"/>
            <p14:sldId id="751"/>
            <p14:sldId id="478"/>
            <p14:sldId id="593"/>
            <p14:sldId id="587"/>
            <p14:sldId id="590"/>
            <p14:sldId id="588"/>
            <p14:sldId id="596"/>
            <p14:sldId id="589"/>
            <p14:sldId id="597"/>
            <p14:sldId id="598"/>
            <p14:sldId id="599"/>
            <p14:sldId id="600"/>
            <p14:sldId id="617"/>
            <p14:sldId id="619"/>
            <p14:sldId id="601"/>
            <p14:sldId id="602"/>
            <p14:sldId id="605"/>
            <p14:sldId id="606"/>
            <p14:sldId id="603"/>
            <p14:sldId id="604"/>
            <p14:sldId id="754"/>
            <p14:sldId id="607"/>
            <p14:sldId id="755"/>
            <p14:sldId id="611"/>
            <p14:sldId id="612"/>
            <p14:sldId id="613"/>
            <p14:sldId id="614"/>
            <p14:sldId id="615"/>
            <p14:sldId id="616"/>
            <p14:sldId id="561"/>
            <p14:sldId id="608"/>
            <p14:sldId id="609"/>
            <p14:sldId id="621"/>
            <p14:sldId id="610"/>
            <p14:sldId id="618"/>
            <p14:sldId id="622"/>
            <p14:sldId id="620"/>
            <p14:sldId id="623"/>
            <p14:sldId id="624"/>
            <p14:sldId id="625"/>
            <p14:sldId id="636"/>
            <p14:sldId id="637"/>
            <p14:sldId id="756"/>
            <p14:sldId id="626"/>
            <p14:sldId id="627"/>
            <p14:sldId id="628"/>
            <p14:sldId id="629"/>
            <p14:sldId id="630"/>
            <p14:sldId id="631"/>
            <p14:sldId id="632"/>
            <p14:sldId id="757"/>
            <p14:sldId id="759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735" userDrawn="1">
          <p15:clr>
            <a:srgbClr val="A4A3A4"/>
          </p15:clr>
        </p15:guide>
        <p15:guide id="4" pos="54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2A7"/>
    <a:srgbClr val="6A89C3"/>
    <a:srgbClr val="AACD6E"/>
    <a:srgbClr val="FADC11"/>
    <a:srgbClr val="FAE111"/>
    <a:srgbClr val="FAE622"/>
    <a:srgbClr val="C7D5E9"/>
    <a:srgbClr val="FFC099"/>
    <a:srgbClr val="C8B7F8"/>
    <a:srgbClr val="FDA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B5CCA-7880-7228-4B89-83D85E4489D0}" v="991" dt="2022-03-17T11:35:13.185"/>
    <p1510:client id="{33FAC8F8-B180-8459-B264-0485DD6D428B}" v="5369" dt="2022-03-15T11:01:39.745"/>
    <p1510:client id="{3E4B56CF-823A-E6A6-25DF-CF4001FADF0B}" v="2054" dt="2022-03-18T15:04:50.189"/>
    <p1510:client id="{45DC6F59-2C19-574C-7FFC-109DA791F31A}" v="2111" dt="2022-03-16T21:49:54.073"/>
    <p1510:client id="{465454F7-CD8C-9AC0-3676-84EC6440B397}" v="1317" dt="2022-03-17T17:53:40.731"/>
    <p1510:client id="{6826937E-372C-812A-92CD-2721160CCB44}" v="1460" dt="2022-03-17T23:24:16.168"/>
    <p1510:client id="{8B93868A-9111-9F45-CD3B-ADEA4CA25CA9}" v="1" dt="2023-04-06T19:29:55.530"/>
    <p1510:client id="{9009D7EB-F67C-E3BA-5170-76BC73631961}" v="1884" dt="2022-03-15T17:33:56.150"/>
    <p1510:client id="{A2A16EBA-3B5A-29B4-4B92-B8BD96B2C581}" v="5" dt="2023-03-10T15:47:07.810"/>
    <p1510:client id="{ACDD8B7A-5214-4499-A7CC-C160232C4E84}" v="802" dt="2022-03-17T14:38:37.207"/>
    <p1510:client id="{B261C81E-E0D5-C194-82DB-EACB8B4AD1F7}" v="12" dt="2023-03-03T14:59:17.951"/>
    <p1510:client id="{B6597A49-1623-3775-D72B-2F3C0F4BF48B}" v="367" dt="2022-03-17T21:32:22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4715"/>
  </p:normalViewPr>
  <p:slideViewPr>
    <p:cSldViewPr snapToGrid="0">
      <p:cViewPr varScale="1">
        <p:scale>
          <a:sx n="83" d="100"/>
          <a:sy n="83" d="100"/>
        </p:scale>
        <p:origin x="616" y="208"/>
      </p:cViewPr>
      <p:guideLst>
        <p:guide orient="horz" pos="735"/>
        <p:guide pos="54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hnev Kirill Romanovich" userId="S::kkochnev@ozon.ru::7ec233ba-5f4f-4279-8e83-e6b3ebb77aee" providerId="AD" clId="Web-{9009D7EB-F67C-E3BA-5170-76BC73631961}"/>
    <pc:docChg chg="addSld delSld modSld sldOrd modSection">
      <pc:chgData name="Kochnev Kirill Romanovich" userId="S::kkochnev@ozon.ru::7ec233ba-5f4f-4279-8e83-e6b3ebb77aee" providerId="AD" clId="Web-{9009D7EB-F67C-E3BA-5170-76BC73631961}" dt="2022-03-15T17:33:56.150" v="1858" actId="20577"/>
      <pc:docMkLst>
        <pc:docMk/>
      </pc:docMkLst>
      <pc:sldChg chg="modSp">
        <pc:chgData name="Kochnev Kirill Romanovich" userId="S::kkochnev@ozon.ru::7ec233ba-5f4f-4279-8e83-e6b3ebb77aee" providerId="AD" clId="Web-{9009D7EB-F67C-E3BA-5170-76BC73631961}" dt="2022-03-15T12:08:37.205" v="394" actId="20577"/>
        <pc:sldMkLst>
          <pc:docMk/>
          <pc:sldMk cId="940000452" sldId="582"/>
        </pc:sldMkLst>
        <pc:spChg chg="mod">
          <ac:chgData name="Kochnev Kirill Romanovich" userId="S::kkochnev@ozon.ru::7ec233ba-5f4f-4279-8e83-e6b3ebb77aee" providerId="AD" clId="Web-{9009D7EB-F67C-E3BA-5170-76BC73631961}" dt="2022-03-15T12:08:37.205" v="394" actId="20577"/>
          <ac:spMkLst>
            <pc:docMk/>
            <pc:sldMk cId="940000452" sldId="582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9009D7EB-F67C-E3BA-5170-76BC73631961}" dt="2022-03-15T12:16:25.605" v="459" actId="20577"/>
        <pc:sldMkLst>
          <pc:docMk/>
          <pc:sldMk cId="2574966562" sldId="583"/>
        </pc:sldMkLst>
        <pc:spChg chg="mod">
          <ac:chgData name="Kochnev Kirill Romanovich" userId="S::kkochnev@ozon.ru::7ec233ba-5f4f-4279-8e83-e6b3ebb77aee" providerId="AD" clId="Web-{9009D7EB-F67C-E3BA-5170-76BC73631961}" dt="2022-03-15T12:16:25.605" v="459" actId="20577"/>
          <ac:spMkLst>
            <pc:docMk/>
            <pc:sldMk cId="2574966562" sldId="583"/>
            <ac:spMk id="4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9009D7EB-F67C-E3BA-5170-76BC73631961}" dt="2022-03-15T14:02:01.437" v="907"/>
        <pc:sldMkLst>
          <pc:docMk/>
          <pc:sldMk cId="2333221419" sldId="588"/>
        </pc:sldMkLst>
        <pc:spChg chg="mod">
          <ac:chgData name="Kochnev Kirill Romanovich" userId="S::kkochnev@ozon.ru::7ec233ba-5f4f-4279-8e83-e6b3ebb77aee" providerId="AD" clId="Web-{9009D7EB-F67C-E3BA-5170-76BC73631961}" dt="2022-03-15T13:48:26.462" v="721" actId="20577"/>
          <ac:spMkLst>
            <pc:docMk/>
            <pc:sldMk cId="2333221419" sldId="588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9009D7EB-F67C-E3BA-5170-76BC73631961}" dt="2022-03-15T13:48:54.104" v="727"/>
          <ac:spMkLst>
            <pc:docMk/>
            <pc:sldMk cId="2333221419" sldId="588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3:48:42.041" v="723"/>
          <ac:spMkLst>
            <pc:docMk/>
            <pc:sldMk cId="2333221419" sldId="588"/>
            <ac:spMk id="4" creationId="{249A26B6-9DEE-4D6F-93C8-802B7D5E2B9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4:02:01.437" v="907"/>
          <ac:spMkLst>
            <pc:docMk/>
            <pc:sldMk cId="2333221419" sldId="588"/>
            <ac:spMk id="5" creationId="{8B0C6463-7C7A-4A1F-9E49-790C07ECBB8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3:48:51.229" v="726"/>
          <ac:spMkLst>
            <pc:docMk/>
            <pc:sldMk cId="2333221419" sldId="588"/>
            <ac:spMk id="9" creationId="{7FF2A348-CAF7-44E8-A088-D6A2106A6AAE}"/>
          </ac:spMkLst>
        </pc:spChg>
        <pc:spChg chg="add del mod">
          <ac:chgData name="Kochnev Kirill Romanovich" userId="S::kkochnev@ozon.ru::7ec233ba-5f4f-4279-8e83-e6b3ebb77aee" providerId="AD" clId="Web-{9009D7EB-F67C-E3BA-5170-76BC73631961}" dt="2022-03-15T13:48:56.182" v="729"/>
          <ac:spMkLst>
            <pc:docMk/>
            <pc:sldMk cId="2333221419" sldId="588"/>
            <ac:spMk id="11" creationId="{5A9DC926-BE4F-45AF-9D81-DD0B4942548A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4:01:57.843" v="906" actId="20577"/>
          <ac:spMkLst>
            <pc:docMk/>
            <pc:sldMk cId="2333221419" sldId="588"/>
            <ac:spMk id="13" creationId="{310395C5-55BD-4456-9F10-8F77D766F4F8}"/>
          </ac:spMkLst>
        </pc:spChg>
      </pc:sldChg>
      <pc:sldChg chg="modSp">
        <pc:chgData name="Kochnev Kirill Romanovich" userId="S::kkochnev@ozon.ru::7ec233ba-5f4f-4279-8e83-e6b3ebb77aee" providerId="AD" clId="Web-{9009D7EB-F67C-E3BA-5170-76BC73631961}" dt="2022-03-15T12:02:03.729" v="189" actId="20577"/>
        <pc:sldMkLst>
          <pc:docMk/>
          <pc:sldMk cId="2111282506" sldId="591"/>
        </pc:sldMkLst>
        <pc:spChg chg="mod">
          <ac:chgData name="Kochnev Kirill Romanovich" userId="S::kkochnev@ozon.ru::7ec233ba-5f4f-4279-8e83-e6b3ebb77aee" providerId="AD" clId="Web-{9009D7EB-F67C-E3BA-5170-76BC73631961}" dt="2022-03-15T12:02:03.729" v="189" actId="20577"/>
          <ac:spMkLst>
            <pc:docMk/>
            <pc:sldMk cId="2111282506" sldId="591"/>
            <ac:spMk id="3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9009D7EB-F67C-E3BA-5170-76BC73631961}" dt="2022-03-15T12:08:19.924" v="388" actId="20577"/>
        <pc:sldMkLst>
          <pc:docMk/>
          <pc:sldMk cId="3114223725" sldId="592"/>
        </pc:sldMkLst>
        <pc:spChg chg="mod">
          <ac:chgData name="Kochnev Kirill Romanovich" userId="S::kkochnev@ozon.ru::7ec233ba-5f4f-4279-8e83-e6b3ebb77aee" providerId="AD" clId="Web-{9009D7EB-F67C-E3BA-5170-76BC73631961}" dt="2022-03-15T12:01:39.213" v="184" actId="20577"/>
          <ac:spMkLst>
            <pc:docMk/>
            <pc:sldMk cId="3114223725" sldId="59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2:04:23.076" v="347" actId="20577"/>
          <ac:spMkLst>
            <pc:docMk/>
            <pc:sldMk cId="3114223725" sldId="592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2:03:37.137" v="305"/>
          <ac:spMkLst>
            <pc:docMk/>
            <pc:sldMk cId="3114223725" sldId="592"/>
            <ac:spMk id="6" creationId="{588115C4-6D3C-40A0-8320-0F2019B84AD9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2:08:19.924" v="388" actId="20577"/>
          <ac:spMkLst>
            <pc:docMk/>
            <pc:sldMk cId="3114223725" sldId="592"/>
            <ac:spMk id="10" creationId="{B09B5B5C-C8F9-4B60-9225-371B6C1E9643}"/>
          </ac:spMkLst>
        </pc:spChg>
        <pc:picChg chg="add del">
          <ac:chgData name="Kochnev Kirill Romanovich" userId="S::kkochnev@ozon.ru::7ec233ba-5f4f-4279-8e83-e6b3ebb77aee" providerId="AD" clId="Web-{9009D7EB-F67C-E3BA-5170-76BC73631961}" dt="2022-03-15T12:04:10.747" v="337"/>
          <ac:picMkLst>
            <pc:docMk/>
            <pc:sldMk cId="3114223725" sldId="592"/>
            <ac:picMk id="8" creationId="{D3CF3B3B-D044-4402-8625-7A0A50885640}"/>
          </ac:picMkLst>
        </pc:picChg>
      </pc:sldChg>
      <pc:sldChg chg="delSp modSp add replId">
        <pc:chgData name="Kochnev Kirill Romanovich" userId="S::kkochnev@ozon.ru::7ec233ba-5f4f-4279-8e83-e6b3ebb77aee" providerId="AD" clId="Web-{9009D7EB-F67C-E3BA-5170-76BC73631961}" dt="2022-03-15T12:37:51.833" v="710" actId="20577"/>
        <pc:sldMkLst>
          <pc:docMk/>
          <pc:sldMk cId="2914742764" sldId="593"/>
        </pc:sldMkLst>
        <pc:spChg chg="mod">
          <ac:chgData name="Kochnev Kirill Romanovich" userId="S::kkochnev@ozon.ru::7ec233ba-5f4f-4279-8e83-e6b3ebb77aee" providerId="AD" clId="Web-{9009D7EB-F67C-E3BA-5170-76BC73631961}" dt="2022-03-15T12:17:04.887" v="483" actId="20577"/>
          <ac:spMkLst>
            <pc:docMk/>
            <pc:sldMk cId="2914742764" sldId="59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2:37:51.833" v="710" actId="20577"/>
          <ac:spMkLst>
            <pc:docMk/>
            <pc:sldMk cId="2914742764" sldId="593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9009D7EB-F67C-E3BA-5170-76BC73631961}" dt="2022-03-15T12:17:06.996" v="484"/>
          <ac:spMkLst>
            <pc:docMk/>
            <pc:sldMk cId="2914742764" sldId="593"/>
            <ac:spMk id="10" creationId="{B09B5B5C-C8F9-4B60-9225-371B6C1E9643}"/>
          </ac:spMkLst>
        </pc:spChg>
      </pc:sldChg>
      <pc:sldChg chg="modSp add del replId">
        <pc:chgData name="Kochnev Kirill Romanovich" userId="S::kkochnev@ozon.ru::7ec233ba-5f4f-4279-8e83-e6b3ebb77aee" providerId="AD" clId="Web-{9009D7EB-F67C-E3BA-5170-76BC73631961}" dt="2022-03-15T12:16:46.184" v="467"/>
        <pc:sldMkLst>
          <pc:docMk/>
          <pc:sldMk cId="3783192557" sldId="593"/>
        </pc:sldMkLst>
        <pc:spChg chg="mod">
          <ac:chgData name="Kochnev Kirill Romanovich" userId="S::kkochnev@ozon.ru::7ec233ba-5f4f-4279-8e83-e6b3ebb77aee" providerId="AD" clId="Web-{9009D7EB-F67C-E3BA-5170-76BC73631961}" dt="2022-03-15T12:16:44.137" v="466" actId="20577"/>
          <ac:spMkLst>
            <pc:docMk/>
            <pc:sldMk cId="3783192557" sldId="593"/>
            <ac:spMk id="2" creationId="{00000000-0000-0000-0000-000000000000}"/>
          </ac:spMkLst>
        </pc:spChg>
      </pc:sldChg>
      <pc:sldChg chg="addSp modSp add">
        <pc:chgData name="Kochnev Kirill Romanovich" userId="S::kkochnev@ozon.ru::7ec233ba-5f4f-4279-8e83-e6b3ebb77aee" providerId="AD" clId="Web-{9009D7EB-F67C-E3BA-5170-76BC73631961}" dt="2022-03-15T13:48:12.212" v="716" actId="1076"/>
        <pc:sldMkLst>
          <pc:docMk/>
          <pc:sldMk cId="3089920907" sldId="594"/>
        </pc:sldMkLst>
        <pc:spChg chg="mod">
          <ac:chgData name="Kochnev Kirill Romanovich" userId="S::kkochnev@ozon.ru::7ec233ba-5f4f-4279-8e83-e6b3ebb77aee" providerId="AD" clId="Web-{9009D7EB-F67C-E3BA-5170-76BC73631961}" dt="2022-03-15T13:48:03.462" v="712" actId="14100"/>
          <ac:spMkLst>
            <pc:docMk/>
            <pc:sldMk cId="3089920907" sldId="594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9009D7EB-F67C-E3BA-5170-76BC73631961}" dt="2022-03-15T13:48:12.212" v="716" actId="1076"/>
          <ac:picMkLst>
            <pc:docMk/>
            <pc:sldMk cId="3089920907" sldId="594"/>
            <ac:picMk id="6" creationId="{2AA2907F-E9DD-4A07-A012-5FDF3E184573}"/>
          </ac:picMkLst>
        </pc:picChg>
      </pc:sldChg>
      <pc:sldChg chg="add ord replId">
        <pc:chgData name="Kochnev Kirill Romanovich" userId="S::kkochnev@ozon.ru::7ec233ba-5f4f-4279-8e83-e6b3ebb77aee" providerId="AD" clId="Web-{9009D7EB-F67C-E3BA-5170-76BC73631961}" dt="2022-03-15T14:04:17.706" v="912"/>
        <pc:sldMkLst>
          <pc:docMk/>
          <pc:sldMk cId="1585856917" sldId="595"/>
        </pc:sldMkLst>
      </pc:sldChg>
      <pc:sldChg chg="addSp delSp modSp add replId">
        <pc:chgData name="Kochnev Kirill Romanovich" userId="S::kkochnev@ozon.ru::7ec233ba-5f4f-4279-8e83-e6b3ebb77aee" providerId="AD" clId="Web-{9009D7EB-F67C-E3BA-5170-76BC73631961}" dt="2022-03-15T14:25:53.553" v="1315" actId="20577"/>
        <pc:sldMkLst>
          <pc:docMk/>
          <pc:sldMk cId="3102751675" sldId="596"/>
        </pc:sldMkLst>
        <pc:spChg chg="mod">
          <ac:chgData name="Kochnev Kirill Romanovich" userId="S::kkochnev@ozon.ru::7ec233ba-5f4f-4279-8e83-e6b3ebb77aee" providerId="AD" clId="Web-{9009D7EB-F67C-E3BA-5170-76BC73631961}" dt="2022-03-15T14:05:15.724" v="919" actId="20577"/>
          <ac:spMkLst>
            <pc:docMk/>
            <pc:sldMk cId="3102751675" sldId="596"/>
            <ac:spMk id="2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4:25:53.553" v="1315" actId="20577"/>
          <ac:spMkLst>
            <pc:docMk/>
            <pc:sldMk cId="3102751675" sldId="596"/>
            <ac:spMk id="3" creationId="{CF318004-3E56-4822-AAFB-C8ED9B830283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4:16:30.882" v="1142" actId="1076"/>
          <ac:spMkLst>
            <pc:docMk/>
            <pc:sldMk cId="3102751675" sldId="596"/>
            <ac:spMk id="4" creationId="{DAA929CB-EDB0-4BD6-A47F-BA2F7259EBDB}"/>
          </ac:spMkLst>
        </pc:spChg>
        <pc:spChg chg="del">
          <ac:chgData name="Kochnev Kirill Romanovich" userId="S::kkochnev@ozon.ru::7ec233ba-5f4f-4279-8e83-e6b3ebb77aee" providerId="AD" clId="Web-{9009D7EB-F67C-E3BA-5170-76BC73631961}" dt="2022-03-15T14:05:18.052" v="920"/>
          <ac:spMkLst>
            <pc:docMk/>
            <pc:sldMk cId="3102751675" sldId="596"/>
            <ac:spMk id="13" creationId="{310395C5-55BD-4456-9F10-8F77D766F4F8}"/>
          </ac:spMkLst>
        </pc:spChg>
      </pc:sldChg>
      <pc:sldChg chg="modSp add ord replId">
        <pc:chgData name="Kochnev Kirill Romanovich" userId="S::kkochnev@ozon.ru::7ec233ba-5f4f-4279-8e83-e6b3ebb77aee" providerId="AD" clId="Web-{9009D7EB-F67C-E3BA-5170-76BC73631961}" dt="2022-03-15T14:29:07.199" v="1322" actId="20577"/>
        <pc:sldMkLst>
          <pc:docMk/>
          <pc:sldMk cId="3183456815" sldId="597"/>
        </pc:sldMkLst>
        <pc:spChg chg="mod">
          <ac:chgData name="Kochnev Kirill Romanovich" userId="S::kkochnev@ozon.ru::7ec233ba-5f4f-4279-8e83-e6b3ebb77aee" providerId="AD" clId="Web-{9009D7EB-F67C-E3BA-5170-76BC73631961}" dt="2022-03-15T14:29:07.199" v="1322" actId="20577"/>
          <ac:spMkLst>
            <pc:docMk/>
            <pc:sldMk cId="3183456815" sldId="597"/>
            <ac:spMk id="2" creationId="{00000000-0000-0000-0000-000000000000}"/>
          </ac:spMkLst>
        </pc:spChg>
      </pc:sldChg>
      <pc:sldChg chg="addSp delSp modSp add ord">
        <pc:chgData name="Kochnev Kirill Romanovich" userId="S::kkochnev@ozon.ru::7ec233ba-5f4f-4279-8e83-e6b3ebb77aee" providerId="AD" clId="Web-{9009D7EB-F67C-E3BA-5170-76BC73631961}" dt="2022-03-15T14:34:05.332" v="1473" actId="20577"/>
        <pc:sldMkLst>
          <pc:docMk/>
          <pc:sldMk cId="3059701533" sldId="598"/>
        </pc:sldMkLst>
        <pc:spChg chg="mod">
          <ac:chgData name="Kochnev Kirill Romanovich" userId="S::kkochnev@ozon.ru::7ec233ba-5f4f-4279-8e83-e6b3ebb77aee" providerId="AD" clId="Web-{9009D7EB-F67C-E3BA-5170-76BC73631961}" dt="2022-03-15T14:32:08.610" v="1331" actId="20577"/>
          <ac:spMkLst>
            <pc:docMk/>
            <pc:sldMk cId="3059701533" sldId="59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4:34:05.332" v="1473" actId="20577"/>
          <ac:spMkLst>
            <pc:docMk/>
            <pc:sldMk cId="3059701533" sldId="598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4:32:48.002" v="1353"/>
          <ac:spMkLst>
            <pc:docMk/>
            <pc:sldMk cId="3059701533" sldId="598"/>
            <ac:spMk id="5" creationId="{66B88C84-846F-41E9-8550-9C8A6F24C8E0}"/>
          </ac:spMkLst>
        </pc:spChg>
        <pc:picChg chg="add mod">
          <ac:chgData name="Kochnev Kirill Romanovich" userId="S::kkochnev@ozon.ru::7ec233ba-5f4f-4279-8e83-e6b3ebb77aee" providerId="AD" clId="Web-{9009D7EB-F67C-E3BA-5170-76BC73631961}" dt="2022-03-15T14:33:21.440" v="1401" actId="1076"/>
          <ac:picMkLst>
            <pc:docMk/>
            <pc:sldMk cId="3059701533" sldId="598"/>
            <ac:picMk id="4" creationId="{2E249453-CA80-4D65-92F1-4F2FADAC2E8A}"/>
          </ac:picMkLst>
        </pc:picChg>
      </pc:sldChg>
      <pc:sldChg chg="addSp delSp modSp add">
        <pc:chgData name="Kochnev Kirill Romanovich" userId="S::kkochnev@ozon.ru::7ec233ba-5f4f-4279-8e83-e6b3ebb77aee" providerId="AD" clId="Web-{9009D7EB-F67C-E3BA-5170-76BC73631961}" dt="2022-03-15T14:37:06.024" v="1556" actId="20577"/>
        <pc:sldMkLst>
          <pc:docMk/>
          <pc:sldMk cId="20643223" sldId="599"/>
        </pc:sldMkLst>
        <pc:spChg chg="mod">
          <ac:chgData name="Kochnev Kirill Romanovich" userId="S::kkochnev@ozon.ru::7ec233ba-5f4f-4279-8e83-e6b3ebb77aee" providerId="AD" clId="Web-{9009D7EB-F67C-E3BA-5170-76BC73631961}" dt="2022-03-15T14:37:06.024" v="1556" actId="20577"/>
          <ac:spMkLst>
            <pc:docMk/>
            <pc:sldMk cId="20643223" sldId="59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4:36:49.211" v="1548" actId="20577"/>
          <ac:spMkLst>
            <pc:docMk/>
            <pc:sldMk cId="20643223" sldId="599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9009D7EB-F67C-E3BA-5170-76BC73631961}" dt="2022-03-15T14:35:16.302" v="1483"/>
          <ac:picMkLst>
            <pc:docMk/>
            <pc:sldMk cId="20643223" sldId="599"/>
            <ac:picMk id="4" creationId="{2E249453-CA80-4D65-92F1-4F2FADAC2E8A}"/>
          </ac:picMkLst>
        </pc:picChg>
        <pc:picChg chg="add mod">
          <ac:chgData name="Kochnev Kirill Romanovich" userId="S::kkochnev@ozon.ru::7ec233ba-5f4f-4279-8e83-e6b3ebb77aee" providerId="AD" clId="Web-{9009D7EB-F67C-E3BA-5170-76BC73631961}" dt="2022-03-15T14:36:57.789" v="1554" actId="14100"/>
          <ac:picMkLst>
            <pc:docMk/>
            <pc:sldMk cId="20643223" sldId="599"/>
            <ac:picMk id="5" creationId="{300D83C9-A7A1-4938-83BA-F02F7FBDFD8D}"/>
          </ac:picMkLst>
        </pc:picChg>
      </pc:sldChg>
      <pc:sldChg chg="add del replId">
        <pc:chgData name="Kochnev Kirill Romanovich" userId="S::kkochnev@ozon.ru::7ec233ba-5f4f-4279-8e83-e6b3ebb77aee" providerId="AD" clId="Web-{9009D7EB-F67C-E3BA-5170-76BC73631961}" dt="2022-03-15T14:36:08.897" v="1543"/>
        <pc:sldMkLst>
          <pc:docMk/>
          <pc:sldMk cId="1356403674" sldId="600"/>
        </pc:sldMkLst>
      </pc:sldChg>
      <pc:sldChg chg="modSp add ord replId">
        <pc:chgData name="Kochnev Kirill Romanovich" userId="S::kkochnev@ozon.ru::7ec233ba-5f4f-4279-8e83-e6b3ebb77aee" providerId="AD" clId="Web-{9009D7EB-F67C-E3BA-5170-76BC73631961}" dt="2022-03-15T14:36:16.507" v="1546" actId="20577"/>
        <pc:sldMkLst>
          <pc:docMk/>
          <pc:sldMk cId="3332399135" sldId="600"/>
        </pc:sldMkLst>
        <pc:spChg chg="mod">
          <ac:chgData name="Kochnev Kirill Romanovich" userId="S::kkochnev@ozon.ru::7ec233ba-5f4f-4279-8e83-e6b3ebb77aee" providerId="AD" clId="Web-{9009D7EB-F67C-E3BA-5170-76BC73631961}" dt="2022-03-15T14:36:16.507" v="1546" actId="20577"/>
          <ac:spMkLst>
            <pc:docMk/>
            <pc:sldMk cId="3332399135" sldId="600"/>
            <ac:spMk id="2" creationId="{00000000-0000-0000-0000-000000000000}"/>
          </ac:spMkLst>
        </pc:spChg>
      </pc:sldChg>
      <pc:sldChg chg="add del">
        <pc:chgData name="Kochnev Kirill Romanovich" userId="S::kkochnev@ozon.ru::7ec233ba-5f4f-4279-8e83-e6b3ebb77aee" providerId="AD" clId="Web-{9009D7EB-F67C-E3BA-5170-76BC73631961}" dt="2022-03-15T14:35:39.490" v="1541"/>
        <pc:sldMkLst>
          <pc:docMk/>
          <pc:sldMk cId="4095771712" sldId="600"/>
        </pc:sldMkLst>
      </pc:sldChg>
      <pc:sldChg chg="delSp modSp add replId">
        <pc:chgData name="Kochnev Kirill Romanovich" userId="S::kkochnev@ozon.ru::7ec233ba-5f4f-4279-8e83-e6b3ebb77aee" providerId="AD" clId="Web-{9009D7EB-F67C-E3BA-5170-76BC73631961}" dt="2022-03-15T17:33:56.150" v="1858" actId="20577"/>
        <pc:sldMkLst>
          <pc:docMk/>
          <pc:sldMk cId="140231617" sldId="601"/>
        </pc:sldMkLst>
        <pc:spChg chg="mod">
          <ac:chgData name="Kochnev Kirill Romanovich" userId="S::kkochnev@ozon.ru::7ec233ba-5f4f-4279-8e83-e6b3ebb77aee" providerId="AD" clId="Web-{9009D7EB-F67C-E3BA-5170-76BC73631961}" dt="2022-03-15T14:59:05.637" v="1580" actId="20577"/>
          <ac:spMkLst>
            <pc:docMk/>
            <pc:sldMk cId="140231617" sldId="60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7:33:56.150" v="1858" actId="20577"/>
          <ac:spMkLst>
            <pc:docMk/>
            <pc:sldMk cId="140231617" sldId="601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9009D7EB-F67C-E3BA-5170-76BC73631961}" dt="2022-03-15T14:37:17.696" v="1560"/>
          <ac:picMkLst>
            <pc:docMk/>
            <pc:sldMk cId="140231617" sldId="601"/>
            <ac:picMk id="5" creationId="{300D83C9-A7A1-4938-83BA-F02F7FBDFD8D}"/>
          </ac:picMkLst>
        </pc:picChg>
      </pc:sldChg>
      <pc:sldChg chg="add replId">
        <pc:chgData name="Kochnev Kirill Romanovich" userId="S::kkochnev@ozon.ru::7ec233ba-5f4f-4279-8e83-e6b3ebb77aee" providerId="AD" clId="Web-{9009D7EB-F67C-E3BA-5170-76BC73631961}" dt="2022-03-15T14:58:54.793" v="1561"/>
        <pc:sldMkLst>
          <pc:docMk/>
          <pc:sldMk cId="190733109" sldId="602"/>
        </pc:sldMkLst>
      </pc:sldChg>
    </pc:docChg>
  </pc:docChgLst>
  <pc:docChgLst>
    <pc:chgData name="Kochnev Kirill Romanovich" userId="S::kkochnev@ozon.ru::7ec233ba-5f4f-4279-8e83-e6b3ebb77aee" providerId="AD" clId="Web-{6826937E-372C-812A-92CD-2721160CCB44}"/>
    <pc:docChg chg="addSld delSld modSld sldOrd modSection">
      <pc:chgData name="Kochnev Kirill Romanovich" userId="S::kkochnev@ozon.ru::7ec233ba-5f4f-4279-8e83-e6b3ebb77aee" providerId="AD" clId="Web-{6826937E-372C-812A-92CD-2721160CCB44}" dt="2022-03-17T23:24:16.027" v="1435"/>
      <pc:docMkLst>
        <pc:docMk/>
      </pc:docMkLst>
      <pc:sldChg chg="del">
        <pc:chgData name="Kochnev Kirill Romanovich" userId="S::kkochnev@ozon.ru::7ec233ba-5f4f-4279-8e83-e6b3ebb77aee" providerId="AD" clId="Web-{6826937E-372C-812A-92CD-2721160CCB44}" dt="2022-03-17T21:38:47.402" v="2"/>
        <pc:sldMkLst>
          <pc:docMk/>
          <pc:sldMk cId="1249445619" sldId="490"/>
        </pc:sldMkLst>
      </pc:sldChg>
      <pc:sldChg chg="del">
        <pc:chgData name="Kochnev Kirill Romanovich" userId="S::kkochnev@ozon.ru::7ec233ba-5f4f-4279-8e83-e6b3ebb77aee" providerId="AD" clId="Web-{6826937E-372C-812A-92CD-2721160CCB44}" dt="2022-03-17T21:38:47.402" v="1"/>
        <pc:sldMkLst>
          <pc:docMk/>
          <pc:sldMk cId="1997524613" sldId="492"/>
        </pc:sldMkLst>
      </pc:sldChg>
      <pc:sldChg chg="del">
        <pc:chgData name="Kochnev Kirill Romanovich" userId="S::kkochnev@ozon.ru::7ec233ba-5f4f-4279-8e83-e6b3ebb77aee" providerId="AD" clId="Web-{6826937E-372C-812A-92CD-2721160CCB44}" dt="2022-03-17T21:38:52.731" v="4"/>
        <pc:sldMkLst>
          <pc:docMk/>
          <pc:sldMk cId="3852414659" sldId="549"/>
        </pc:sldMkLst>
      </pc:sldChg>
      <pc:sldChg chg="modSp">
        <pc:chgData name="Kochnev Kirill Romanovich" userId="S::kkochnev@ozon.ru::7ec233ba-5f4f-4279-8e83-e6b3ebb77aee" providerId="AD" clId="Web-{6826937E-372C-812A-92CD-2721160CCB44}" dt="2022-03-17T22:02:20.125" v="14" actId="20577"/>
        <pc:sldMkLst>
          <pc:docMk/>
          <pc:sldMk cId="3845841267" sldId="560"/>
        </pc:sldMkLst>
        <pc:spChg chg="mod">
          <ac:chgData name="Kochnev Kirill Romanovich" userId="S::kkochnev@ozon.ru::7ec233ba-5f4f-4279-8e83-e6b3ebb77aee" providerId="AD" clId="Web-{6826937E-372C-812A-92CD-2721160CCB44}" dt="2022-03-17T22:02:20.125" v="14" actId="20577"/>
          <ac:spMkLst>
            <pc:docMk/>
            <pc:sldMk cId="3845841267" sldId="560"/>
            <ac:spMk id="4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6826937E-372C-812A-92CD-2721160CCB44}" dt="2022-03-17T21:38:50.715" v="3"/>
        <pc:sldMkLst>
          <pc:docMk/>
          <pc:sldMk cId="2915790022" sldId="621"/>
        </pc:sldMkLst>
      </pc:sldChg>
      <pc:sldChg chg="addSp delSp modSp">
        <pc:chgData name="Kochnev Kirill Romanovich" userId="S::kkochnev@ozon.ru::7ec233ba-5f4f-4279-8e83-e6b3ebb77aee" providerId="AD" clId="Web-{6826937E-372C-812A-92CD-2721160CCB44}" dt="2022-03-17T22:22:45.802" v="309" actId="1076"/>
        <pc:sldMkLst>
          <pc:docMk/>
          <pc:sldMk cId="216101910" sldId="634"/>
        </pc:sldMkLst>
        <pc:spChg chg="mod">
          <ac:chgData name="Kochnev Kirill Romanovich" userId="S::kkochnev@ozon.ru::7ec233ba-5f4f-4279-8e83-e6b3ebb77aee" providerId="AD" clId="Web-{6826937E-372C-812A-92CD-2721160CCB44}" dt="2022-03-17T22:17:11.296" v="305" actId="20577"/>
          <ac:spMkLst>
            <pc:docMk/>
            <pc:sldMk cId="216101910" sldId="634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6826937E-372C-812A-92CD-2721160CCB44}" dt="2022-03-17T22:13:45.371" v="74"/>
          <ac:picMkLst>
            <pc:docMk/>
            <pc:sldMk cId="216101910" sldId="634"/>
            <ac:picMk id="3" creationId="{9C3B982E-9A6C-40C8-9E78-F0DE2D87AC70}"/>
          </ac:picMkLst>
        </pc:picChg>
        <pc:picChg chg="add mod">
          <ac:chgData name="Kochnev Kirill Romanovich" userId="S::kkochnev@ozon.ru::7ec233ba-5f4f-4279-8e83-e6b3ebb77aee" providerId="AD" clId="Web-{6826937E-372C-812A-92CD-2721160CCB44}" dt="2022-03-17T22:22:45.802" v="309" actId="1076"/>
          <ac:picMkLst>
            <pc:docMk/>
            <pc:sldMk cId="216101910" sldId="634"/>
            <ac:picMk id="6" creationId="{4BB849CA-AC8A-4562-B955-8D9F72FA8233}"/>
          </ac:picMkLst>
        </pc:picChg>
      </pc:sldChg>
      <pc:sldChg chg="addSp modSp ord">
        <pc:chgData name="Kochnev Kirill Romanovich" userId="S::kkochnev@ozon.ru::7ec233ba-5f4f-4279-8e83-e6b3ebb77aee" providerId="AD" clId="Web-{6826937E-372C-812A-92CD-2721160CCB44}" dt="2022-03-17T23:22:21.806" v="1429" actId="14100"/>
        <pc:sldMkLst>
          <pc:docMk/>
          <pc:sldMk cId="842840248" sldId="635"/>
        </pc:sldMkLst>
        <pc:spChg chg="mod">
          <ac:chgData name="Kochnev Kirill Romanovich" userId="S::kkochnev@ozon.ru::7ec233ba-5f4f-4279-8e83-e6b3ebb77aee" providerId="AD" clId="Web-{6826937E-372C-812A-92CD-2721160CCB44}" dt="2022-03-17T23:21:45.868" v="1426" actId="14100"/>
          <ac:spMkLst>
            <pc:docMk/>
            <pc:sldMk cId="842840248" sldId="635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3:22:21.806" v="1429" actId="14100"/>
          <ac:picMkLst>
            <pc:docMk/>
            <pc:sldMk cId="842840248" sldId="635"/>
            <ac:picMk id="3" creationId="{27081F60-D91C-425C-B7D9-3BDDA6112ED3}"/>
          </ac:picMkLst>
        </pc:picChg>
      </pc:sldChg>
      <pc:sldChg chg="addSp delSp modSp add ord">
        <pc:chgData name="Kochnev Kirill Romanovich" userId="S::kkochnev@ozon.ru::7ec233ba-5f4f-4279-8e83-e6b3ebb77aee" providerId="AD" clId="Web-{6826937E-372C-812A-92CD-2721160CCB44}" dt="2022-03-17T23:02:49.357" v="814"/>
        <pc:sldMkLst>
          <pc:docMk/>
          <pc:sldMk cId="2063087642" sldId="640"/>
        </pc:sldMkLst>
        <pc:spChg chg="mod">
          <ac:chgData name="Kochnev Kirill Romanovich" userId="S::kkochnev@ozon.ru::7ec233ba-5f4f-4279-8e83-e6b3ebb77aee" providerId="AD" clId="Web-{6826937E-372C-812A-92CD-2721160CCB44}" dt="2022-03-17T23:02:11.372" v="789" actId="20577"/>
          <ac:spMkLst>
            <pc:docMk/>
            <pc:sldMk cId="2063087642" sldId="64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6826937E-372C-812A-92CD-2721160CCB44}" dt="2022-03-17T23:02:49.357" v="814"/>
          <ac:spMkLst>
            <pc:docMk/>
            <pc:sldMk cId="2063087642" sldId="640"/>
            <ac:spMk id="6" creationId="{53FE3F3A-4258-4954-9770-B20EC9A5B58A}"/>
          </ac:spMkLst>
        </pc:spChg>
        <pc:spChg chg="mod">
          <ac:chgData name="Kochnev Kirill Romanovich" userId="S::kkochnev@ozon.ru::7ec233ba-5f4f-4279-8e83-e6b3ebb77aee" providerId="AD" clId="Web-{6826937E-372C-812A-92CD-2721160CCB44}" dt="2022-03-17T23:00:57.027" v="759" actId="20577"/>
          <ac:spMkLst>
            <pc:docMk/>
            <pc:sldMk cId="2063087642" sldId="640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3:01:04.199" v="763" actId="1076"/>
          <ac:picMkLst>
            <pc:docMk/>
            <pc:sldMk cId="2063087642" sldId="640"/>
            <ac:picMk id="3" creationId="{DA873019-73F6-41F4-938D-986E364266BF}"/>
          </ac:picMkLst>
        </pc:picChg>
      </pc:sldChg>
      <pc:sldChg chg="addSp delSp modSp add replId">
        <pc:chgData name="Kochnev Kirill Romanovich" userId="S::kkochnev@ozon.ru::7ec233ba-5f4f-4279-8e83-e6b3ebb77aee" providerId="AD" clId="Web-{6826937E-372C-812A-92CD-2721160CCB44}" dt="2022-03-17T22:36:45.377" v="544" actId="20577"/>
        <pc:sldMkLst>
          <pc:docMk/>
          <pc:sldMk cId="2507756624" sldId="641"/>
        </pc:sldMkLst>
        <pc:spChg chg="mod">
          <ac:chgData name="Kochnev Kirill Romanovich" userId="S::kkochnev@ozon.ru::7ec233ba-5f4f-4279-8e83-e6b3ebb77aee" providerId="AD" clId="Web-{6826937E-372C-812A-92CD-2721160CCB44}" dt="2022-03-17T22:36:45.377" v="544" actId="20577"/>
          <ac:spMkLst>
            <pc:docMk/>
            <pc:sldMk cId="2507756624" sldId="641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2:35:54.767" v="440" actId="14100"/>
          <ac:picMkLst>
            <pc:docMk/>
            <pc:sldMk cId="2507756624" sldId="641"/>
            <ac:picMk id="3" creationId="{1A4C13FE-ADF8-44A8-BCED-CF9544E9F0E7}"/>
          </ac:picMkLst>
        </pc:picChg>
        <pc:picChg chg="del">
          <ac:chgData name="Kochnev Kirill Romanovich" userId="S::kkochnev@ozon.ru::7ec233ba-5f4f-4279-8e83-e6b3ebb77aee" providerId="AD" clId="Web-{6826937E-372C-812A-92CD-2721160CCB44}" dt="2022-03-17T22:24:00.381" v="436"/>
          <ac:picMkLst>
            <pc:docMk/>
            <pc:sldMk cId="2507756624" sldId="641"/>
            <ac:picMk id="6" creationId="{4BB849CA-AC8A-4562-B955-8D9F72FA8233}"/>
          </ac:picMkLst>
        </pc:picChg>
      </pc:sldChg>
      <pc:sldChg chg="add del replId">
        <pc:chgData name="Kochnev Kirill Romanovich" userId="S::kkochnev@ozon.ru::7ec233ba-5f4f-4279-8e83-e6b3ebb77aee" providerId="AD" clId="Web-{6826937E-372C-812A-92CD-2721160CCB44}" dt="2022-03-17T23:02:15.747" v="790"/>
        <pc:sldMkLst>
          <pc:docMk/>
          <pc:sldMk cId="1989099085" sldId="642"/>
        </pc:sldMkLst>
      </pc:sldChg>
      <pc:sldChg chg="addSp delSp modSp add">
        <pc:chgData name="Kochnev Kirill Romanovich" userId="S::kkochnev@ozon.ru::7ec233ba-5f4f-4279-8e83-e6b3ebb77aee" providerId="AD" clId="Web-{6826937E-372C-812A-92CD-2721160CCB44}" dt="2022-03-17T23:09:06.041" v="1138" actId="20577"/>
        <pc:sldMkLst>
          <pc:docMk/>
          <pc:sldMk cId="2817905874" sldId="642"/>
        </pc:sldMkLst>
        <pc:spChg chg="mod">
          <ac:chgData name="Kochnev Kirill Romanovich" userId="S::kkochnev@ozon.ru::7ec233ba-5f4f-4279-8e83-e6b3ebb77aee" providerId="AD" clId="Web-{6826937E-372C-812A-92CD-2721160CCB44}" dt="2022-03-17T23:02:24.778" v="796" actId="20577"/>
          <ac:spMkLst>
            <pc:docMk/>
            <pc:sldMk cId="2817905874" sldId="642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6826937E-372C-812A-92CD-2721160CCB44}" dt="2022-03-17T23:02:29.154" v="800"/>
          <ac:spMkLst>
            <pc:docMk/>
            <pc:sldMk cId="2817905874" sldId="642"/>
            <ac:spMk id="6" creationId="{53FE3F3A-4258-4954-9770-B20EC9A5B58A}"/>
          </ac:spMkLst>
        </pc:spChg>
        <pc:spChg chg="mod">
          <ac:chgData name="Kochnev Kirill Romanovich" userId="S::kkochnev@ozon.ru::7ec233ba-5f4f-4279-8e83-e6b3ebb77aee" providerId="AD" clId="Web-{6826937E-372C-812A-92CD-2721160CCB44}" dt="2022-03-17T23:09:06.041" v="1138" actId="20577"/>
          <ac:spMkLst>
            <pc:docMk/>
            <pc:sldMk cId="2817905874" sldId="642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6826937E-372C-812A-92CD-2721160CCB44}" dt="2022-03-17T23:02:25.716" v="797"/>
          <ac:picMkLst>
            <pc:docMk/>
            <pc:sldMk cId="2817905874" sldId="642"/>
            <ac:picMk id="3" creationId="{DA873019-73F6-41F4-938D-986E364266BF}"/>
          </ac:picMkLst>
        </pc:picChg>
        <pc:picChg chg="add mod">
          <ac:chgData name="Kochnev Kirill Romanovich" userId="S::kkochnev@ozon.ru::7ec233ba-5f4f-4279-8e83-e6b3ebb77aee" providerId="AD" clId="Web-{6826937E-372C-812A-92CD-2721160CCB44}" dt="2022-03-17T23:08:10.947" v="1071" actId="1076"/>
          <ac:picMkLst>
            <pc:docMk/>
            <pc:sldMk cId="2817905874" sldId="642"/>
            <ac:picMk id="8" creationId="{608F6EF3-9095-4160-9FC4-DAAC27773466}"/>
          </ac:picMkLst>
        </pc:picChg>
      </pc:sldChg>
      <pc:sldChg chg="addSp delSp modSp add replId">
        <pc:chgData name="Kochnev Kirill Romanovich" userId="S::kkochnev@ozon.ru::7ec233ba-5f4f-4279-8e83-e6b3ebb77aee" providerId="AD" clId="Web-{6826937E-372C-812A-92CD-2721160CCB44}" dt="2022-03-17T23:14:07.062" v="1376" actId="1076"/>
        <pc:sldMkLst>
          <pc:docMk/>
          <pc:sldMk cId="493044404" sldId="643"/>
        </pc:sldMkLst>
        <pc:spChg chg="mod">
          <ac:chgData name="Kochnev Kirill Romanovich" userId="S::kkochnev@ozon.ru::7ec233ba-5f4f-4279-8e83-e6b3ebb77aee" providerId="AD" clId="Web-{6826937E-372C-812A-92CD-2721160CCB44}" dt="2022-03-17T23:08:52.119" v="1134" actId="20577"/>
          <ac:spMkLst>
            <pc:docMk/>
            <pc:sldMk cId="493044404" sldId="64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826937E-372C-812A-92CD-2721160CCB44}" dt="2022-03-17T23:11:38.325" v="1372" actId="20577"/>
          <ac:spMkLst>
            <pc:docMk/>
            <pc:sldMk cId="493044404" sldId="643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3:14:07.062" v="1376" actId="1076"/>
          <ac:picMkLst>
            <pc:docMk/>
            <pc:sldMk cId="493044404" sldId="643"/>
            <ac:picMk id="3" creationId="{08B533AD-1335-4094-A0DC-A73E963F5669}"/>
          </ac:picMkLst>
        </pc:picChg>
        <pc:picChg chg="del">
          <ac:chgData name="Kochnev Kirill Romanovich" userId="S::kkochnev@ozon.ru::7ec233ba-5f4f-4279-8e83-e6b3ebb77aee" providerId="AD" clId="Web-{6826937E-372C-812A-92CD-2721160CCB44}" dt="2022-03-17T23:08:54.010" v="1135"/>
          <ac:picMkLst>
            <pc:docMk/>
            <pc:sldMk cId="493044404" sldId="643"/>
            <ac:picMk id="8" creationId="{608F6EF3-9095-4160-9FC4-DAAC27773466}"/>
          </ac:picMkLst>
        </pc:picChg>
      </pc:sldChg>
      <pc:sldChg chg="delSp modSp add ord replId">
        <pc:chgData name="Kochnev Kirill Romanovich" userId="S::kkochnev@ozon.ru::7ec233ba-5f4f-4279-8e83-e6b3ebb77aee" providerId="AD" clId="Web-{6826937E-372C-812A-92CD-2721160CCB44}" dt="2022-03-17T23:24:16.027" v="1435"/>
        <pc:sldMkLst>
          <pc:docMk/>
          <pc:sldMk cId="2004325100" sldId="644"/>
        </pc:sldMkLst>
        <pc:spChg chg="mod">
          <ac:chgData name="Kochnev Kirill Romanovich" userId="S::kkochnev@ozon.ru::7ec233ba-5f4f-4279-8e83-e6b3ebb77aee" providerId="AD" clId="Web-{6826937E-372C-812A-92CD-2721160CCB44}" dt="2022-03-17T23:23:59.667" v="1432" actId="20577"/>
          <ac:spMkLst>
            <pc:docMk/>
            <pc:sldMk cId="2004325100" sldId="644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6826937E-372C-812A-92CD-2721160CCB44}" dt="2022-03-17T23:24:15.996" v="1434"/>
          <ac:spMkLst>
            <pc:docMk/>
            <pc:sldMk cId="2004325100" sldId="644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6826937E-372C-812A-92CD-2721160CCB44}" dt="2022-03-17T23:24:15.980" v="1433"/>
          <ac:picMkLst>
            <pc:docMk/>
            <pc:sldMk cId="2004325100" sldId="644"/>
            <ac:picMk id="3" creationId="{27081F60-D91C-425C-B7D9-3BDDA6112ED3}"/>
          </ac:picMkLst>
        </pc:picChg>
      </pc:sldChg>
    </pc:docChg>
  </pc:docChgLst>
  <pc:docChgLst>
    <pc:chgData name="Kochnev Kirill Romanovich" userId="S::kkochnev@ozon.ru::7ec233ba-5f4f-4279-8e83-e6b3ebb77aee" providerId="AD" clId="Web-{B261C81E-E0D5-C194-82DB-EACB8B4AD1F7}"/>
    <pc:docChg chg="modSld">
      <pc:chgData name="Kochnev Kirill Romanovich" userId="S::kkochnev@ozon.ru::7ec233ba-5f4f-4279-8e83-e6b3ebb77aee" providerId="AD" clId="Web-{B261C81E-E0D5-C194-82DB-EACB8B4AD1F7}" dt="2023-03-03T14:59:17.654" v="8" actId="20577"/>
      <pc:docMkLst>
        <pc:docMk/>
      </pc:docMkLst>
      <pc:sldChg chg="modSp">
        <pc:chgData name="Kochnev Kirill Romanovich" userId="S::kkochnev@ozon.ru::7ec233ba-5f4f-4279-8e83-e6b3ebb77aee" providerId="AD" clId="Web-{B261C81E-E0D5-C194-82DB-EACB8B4AD1F7}" dt="2023-03-03T14:54:23.276" v="3" actId="20577"/>
        <pc:sldMkLst>
          <pc:docMk/>
          <pc:sldMk cId="2114695234" sldId="580"/>
        </pc:sldMkLst>
        <pc:spChg chg="mod">
          <ac:chgData name="Kochnev Kirill Romanovich" userId="S::kkochnev@ozon.ru::7ec233ba-5f4f-4279-8e83-e6b3ebb77aee" providerId="AD" clId="Web-{B261C81E-E0D5-C194-82DB-EACB8B4AD1F7}" dt="2023-03-03T14:54:23.276" v="3" actId="20577"/>
          <ac:spMkLst>
            <pc:docMk/>
            <pc:sldMk cId="2114695234" sldId="580"/>
            <ac:spMk id="8" creationId="{379E9096-C692-4F4B-B59E-FDE8A3321B84}"/>
          </ac:spMkLst>
        </pc:spChg>
      </pc:sldChg>
      <pc:sldChg chg="modSp">
        <pc:chgData name="Kochnev Kirill Romanovich" userId="S::kkochnev@ozon.ru::7ec233ba-5f4f-4279-8e83-e6b3ebb77aee" providerId="AD" clId="Web-{B261C81E-E0D5-C194-82DB-EACB8B4AD1F7}" dt="2023-03-03T14:59:17.654" v="8" actId="20577"/>
        <pc:sldMkLst>
          <pc:docMk/>
          <pc:sldMk cId="940000452" sldId="582"/>
        </pc:sldMkLst>
        <pc:spChg chg="mod">
          <ac:chgData name="Kochnev Kirill Romanovich" userId="S::kkochnev@ozon.ru::7ec233ba-5f4f-4279-8e83-e6b3ebb77aee" providerId="AD" clId="Web-{B261C81E-E0D5-C194-82DB-EACB8B4AD1F7}" dt="2023-03-03T14:59:17.654" v="8" actId="20577"/>
          <ac:spMkLst>
            <pc:docMk/>
            <pc:sldMk cId="940000452" sldId="582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B261C81E-E0D5-C194-82DB-EACB8B4AD1F7}" dt="2023-03-03T14:58:52.482" v="6" actId="20577"/>
        <pc:sldMkLst>
          <pc:docMk/>
          <pc:sldMk cId="2574966562" sldId="583"/>
        </pc:sldMkLst>
        <pc:spChg chg="mod">
          <ac:chgData name="Kochnev Kirill Romanovich" userId="S::kkochnev@ozon.ru::7ec233ba-5f4f-4279-8e83-e6b3ebb77aee" providerId="AD" clId="Web-{B261C81E-E0D5-C194-82DB-EACB8B4AD1F7}" dt="2023-03-03T14:58:52.482" v="6" actId="20577"/>
          <ac:spMkLst>
            <pc:docMk/>
            <pc:sldMk cId="2574966562" sldId="583"/>
            <ac:spMk id="3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B6597A49-1623-3775-D72B-2F3C0F4BF48B}"/>
    <pc:docChg chg="modSld">
      <pc:chgData name="Kochnev Kirill Romanovich" userId="S::kkochnev@ozon.ru::7ec233ba-5f4f-4279-8e83-e6b3ebb77aee" providerId="AD" clId="Web-{B6597A49-1623-3775-D72B-2F3C0F4BF48B}" dt="2022-03-17T21:32:22.603" v="362" actId="20577"/>
      <pc:docMkLst>
        <pc:docMk/>
      </pc:docMkLst>
      <pc:sldChg chg="modSp">
        <pc:chgData name="Kochnev Kirill Romanovich" userId="S::kkochnev@ozon.ru::7ec233ba-5f4f-4279-8e83-e6b3ebb77aee" providerId="AD" clId="Web-{B6597A49-1623-3775-D72B-2F3C0F4BF48B}" dt="2022-03-17T20:36:40.952" v="5" actId="20577"/>
        <pc:sldMkLst>
          <pc:docMk/>
          <pc:sldMk cId="2971028482" sldId="630"/>
        </pc:sldMkLst>
        <pc:spChg chg="mod">
          <ac:chgData name="Kochnev Kirill Romanovich" userId="S::kkochnev@ozon.ru::7ec233ba-5f4f-4279-8e83-e6b3ebb77aee" providerId="AD" clId="Web-{B6597A49-1623-3775-D72B-2F3C0F4BF48B}" dt="2022-03-17T20:36:40.952" v="5" actId="20577"/>
          <ac:spMkLst>
            <pc:docMk/>
            <pc:sldMk cId="2971028482" sldId="630"/>
            <ac:spMk id="2" creationId="{00000000-0000-0000-0000-000000000000}"/>
          </ac:spMkLst>
        </pc:spChg>
      </pc:sldChg>
      <pc:sldChg chg="addSp modSp">
        <pc:chgData name="Kochnev Kirill Romanovich" userId="S::kkochnev@ozon.ru::7ec233ba-5f4f-4279-8e83-e6b3ebb77aee" providerId="AD" clId="Web-{B6597A49-1623-3775-D72B-2F3C0F4BF48B}" dt="2022-03-17T20:39:36.815" v="11" actId="14100"/>
        <pc:sldMkLst>
          <pc:docMk/>
          <pc:sldMk cId="2118574519" sldId="632"/>
        </pc:sldMkLst>
        <pc:picChg chg="add mod">
          <ac:chgData name="Kochnev Kirill Romanovich" userId="S::kkochnev@ozon.ru::7ec233ba-5f4f-4279-8e83-e6b3ebb77aee" providerId="AD" clId="Web-{B6597A49-1623-3775-D72B-2F3C0F4BF48B}" dt="2022-03-17T20:39:36.815" v="11" actId="14100"/>
          <ac:picMkLst>
            <pc:docMk/>
            <pc:sldMk cId="2118574519" sldId="632"/>
            <ac:picMk id="3" creationId="{77FB6349-004C-446B-B440-AA222046B978}"/>
          </ac:picMkLst>
        </pc:picChg>
      </pc:sldChg>
      <pc:sldChg chg="modSp">
        <pc:chgData name="Kochnev Kirill Romanovich" userId="S::kkochnev@ozon.ru::7ec233ba-5f4f-4279-8e83-e6b3ebb77aee" providerId="AD" clId="Web-{B6597A49-1623-3775-D72B-2F3C0F4BF48B}" dt="2022-03-17T21:29:52.006" v="161" actId="20577"/>
        <pc:sldMkLst>
          <pc:docMk/>
          <pc:sldMk cId="1015269757" sldId="633"/>
        </pc:sldMkLst>
        <pc:spChg chg="mod">
          <ac:chgData name="Kochnev Kirill Romanovich" userId="S::kkochnev@ozon.ru::7ec233ba-5f4f-4279-8e83-e6b3ebb77aee" providerId="AD" clId="Web-{B6597A49-1623-3775-D72B-2F3C0F4BF48B}" dt="2022-03-17T21:29:52.006" v="161" actId="20577"/>
          <ac:spMkLst>
            <pc:docMk/>
            <pc:sldMk cId="1015269757" sldId="633"/>
            <ac:spMk id="12" creationId="{5C27059B-86D7-4FF9-BB35-6937AF71E0B0}"/>
          </ac:spMkLst>
        </pc:spChg>
      </pc:sldChg>
      <pc:sldChg chg="delSp modSp">
        <pc:chgData name="Kochnev Kirill Romanovich" userId="S::kkochnev@ozon.ru::7ec233ba-5f4f-4279-8e83-e6b3ebb77aee" providerId="AD" clId="Web-{B6597A49-1623-3775-D72B-2F3C0F4BF48B}" dt="2022-03-17T21:32:22.603" v="362" actId="20577"/>
        <pc:sldMkLst>
          <pc:docMk/>
          <pc:sldMk cId="842840248" sldId="635"/>
        </pc:sldMkLst>
        <pc:spChg chg="mod">
          <ac:chgData name="Kochnev Kirill Romanovich" userId="S::kkochnev@ozon.ru::7ec233ba-5f4f-4279-8e83-e6b3ebb77aee" providerId="AD" clId="Web-{B6597A49-1623-3775-D72B-2F3C0F4BF48B}" dt="2022-03-17T21:32:22.603" v="362" actId="20577"/>
          <ac:spMkLst>
            <pc:docMk/>
            <pc:sldMk cId="842840248" sldId="635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B6597A49-1623-3775-D72B-2F3C0F4BF48B}" dt="2022-03-17T21:30:06.647" v="167"/>
          <ac:picMkLst>
            <pc:docMk/>
            <pc:sldMk cId="842840248" sldId="635"/>
            <ac:picMk id="3" creationId="{9C3B982E-9A6C-40C8-9E78-F0DE2D87AC70}"/>
          </ac:picMkLst>
        </pc:picChg>
      </pc:sldChg>
    </pc:docChg>
  </pc:docChgLst>
  <pc:docChgLst>
    <pc:chgData name="Kochnev Kirill Romanovich" userId="S::kkochnev@ozon.ru::7ec233ba-5f4f-4279-8e83-e6b3ebb77aee" providerId="AD" clId="Web-{09DB5CCA-7880-7228-4B89-83D85E4489D0}"/>
    <pc:docChg chg="addSld delSld modSld sldOrd modSection">
      <pc:chgData name="Kochnev Kirill Romanovich" userId="S::kkochnev@ozon.ru::7ec233ba-5f4f-4279-8e83-e6b3ebb77aee" providerId="AD" clId="Web-{09DB5CCA-7880-7228-4B89-83D85E4489D0}" dt="2022-03-17T11:35:13.185" v="968"/>
      <pc:docMkLst>
        <pc:docMk/>
      </pc:docMkLst>
      <pc:sldChg chg="addSp delSp modSp ord">
        <pc:chgData name="Kochnev Kirill Romanovich" userId="S::kkochnev@ozon.ru::7ec233ba-5f4f-4279-8e83-e6b3ebb77aee" providerId="AD" clId="Web-{09DB5CCA-7880-7228-4B89-83D85E4489D0}" dt="2022-03-17T10:05:26.657" v="737" actId="1076"/>
        <pc:sldMkLst>
          <pc:docMk/>
          <pc:sldMk cId="3222921073" sldId="540"/>
        </pc:sldMkLst>
        <pc:spChg chg="mod">
          <ac:chgData name="Kochnev Kirill Romanovich" userId="S::kkochnev@ozon.ru::7ec233ba-5f4f-4279-8e83-e6b3ebb77aee" providerId="AD" clId="Web-{09DB5CCA-7880-7228-4B89-83D85E4489D0}" dt="2022-03-17T09:45:26.423" v="700" actId="20577"/>
          <ac:spMkLst>
            <pc:docMk/>
            <pc:sldMk cId="3222921073" sldId="540"/>
            <ac:spMk id="2" creationId="{43C8A020-03FC-9840-9BC7-0F8C4165D195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5:35.064" v="709" actId="20577"/>
          <ac:spMkLst>
            <pc:docMk/>
            <pc:sldMk cId="3222921073" sldId="540"/>
            <ac:spMk id="4" creationId="{8AF49F4B-D0C9-1147-9DF4-D98C2FB8B1FF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5:40.158" v="720" actId="20577"/>
          <ac:spMkLst>
            <pc:docMk/>
            <pc:sldMk cId="3222921073" sldId="540"/>
            <ac:spMk id="6" creationId="{8026C3BF-5B6B-0348-92EC-B8011AC2E339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09:45:54.287" v="726"/>
          <ac:spMkLst>
            <pc:docMk/>
            <pc:sldMk cId="3222921073" sldId="540"/>
            <ac:spMk id="7" creationId="{ECB3F48E-9DCD-415D-B0FC-6CC5AFA5FA70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5:45.474" v="722" actId="20577"/>
          <ac:spMkLst>
            <pc:docMk/>
            <pc:sldMk cId="3222921073" sldId="540"/>
            <ac:spMk id="8" creationId="{E6122650-4F9D-5E46-8605-1D84C1F3F639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09:56:53.037" v="729"/>
          <ac:spMkLst>
            <pc:docMk/>
            <pc:sldMk cId="3222921073" sldId="540"/>
            <ac:spMk id="15" creationId="{593DE34B-E7FB-4AE7-99D1-CA3D26C2B3DA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10:05:20.548" v="735"/>
          <ac:spMkLst>
            <pc:docMk/>
            <pc:sldMk cId="3222921073" sldId="540"/>
            <ac:spMk id="19" creationId="{B75E4076-31B0-47FF-913B-29E4B7A22C90}"/>
          </ac:spMkLst>
        </pc:spChg>
        <pc:picChg chg="add mod">
          <ac:chgData name="Kochnev Kirill Romanovich" userId="S::kkochnev@ozon.ru::7ec233ba-5f4f-4279-8e83-e6b3ebb77aee" providerId="AD" clId="Web-{09DB5CCA-7880-7228-4B89-83D85E4489D0}" dt="2022-03-17T09:45:57.725" v="727" actId="1076"/>
          <ac:picMkLst>
            <pc:docMk/>
            <pc:sldMk cId="3222921073" sldId="540"/>
            <ac:picMk id="3" creationId="{52F2F213-B58A-49A5-8140-1A8B0C0C43AE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45:52.334" v="725"/>
          <ac:picMkLst>
            <pc:docMk/>
            <pc:sldMk cId="3222921073" sldId="540"/>
            <ac:picMk id="11" creationId="{DACB0214-F54B-6047-8BE2-4F429C5AB1E3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56:51.772" v="728"/>
          <ac:picMkLst>
            <pc:docMk/>
            <pc:sldMk cId="3222921073" sldId="540"/>
            <ac:picMk id="12" creationId="{E33B14D2-F34B-6A46-A5AB-D0996A1E94D6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10:05:17.938" v="734"/>
          <ac:picMkLst>
            <pc:docMk/>
            <pc:sldMk cId="3222921073" sldId="540"/>
            <ac:picMk id="13" creationId="{B85869C3-6C36-7640-B2B4-1D6B51659BAD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7T09:57:04.522" v="733" actId="1076"/>
          <ac:picMkLst>
            <pc:docMk/>
            <pc:sldMk cId="3222921073" sldId="540"/>
            <ac:picMk id="17" creationId="{EC5A255D-5009-4732-B920-D1E9EB6FF3E0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7T10:05:26.657" v="737" actId="1076"/>
          <ac:picMkLst>
            <pc:docMk/>
            <pc:sldMk cId="3222921073" sldId="540"/>
            <ac:picMk id="21" creationId="{248012B7-B05E-4FC5-9356-04283480A686}"/>
          </ac:picMkLst>
        </pc:picChg>
      </pc:sldChg>
      <pc:sldChg chg="modSp">
        <pc:chgData name="Kochnev Kirill Romanovich" userId="S::kkochnev@ozon.ru::7ec233ba-5f4f-4279-8e83-e6b3ebb77aee" providerId="AD" clId="Web-{09DB5CCA-7880-7228-4B89-83D85E4489D0}" dt="2022-03-17T09:32:20.451" v="530" actId="20577"/>
        <pc:sldMkLst>
          <pc:docMk/>
          <pc:sldMk cId="3554463321" sldId="568"/>
        </pc:sldMkLst>
        <pc:spChg chg="mod">
          <ac:chgData name="Kochnev Kirill Romanovich" userId="S::kkochnev@ozon.ru::7ec233ba-5f4f-4279-8e83-e6b3ebb77aee" providerId="AD" clId="Web-{09DB5CCA-7880-7228-4B89-83D85E4489D0}" dt="2022-03-17T09:32:20.451" v="530" actId="20577"/>
          <ac:spMkLst>
            <pc:docMk/>
            <pc:sldMk cId="3554463321" sldId="568"/>
            <ac:spMk id="12" creationId="{5C27059B-86D7-4FF9-BB35-6937AF71E0B0}"/>
          </ac:spMkLst>
        </pc:spChg>
      </pc:sldChg>
      <pc:sldChg chg="modSp ord">
        <pc:chgData name="Kochnev Kirill Romanovich" userId="S::kkochnev@ozon.ru::7ec233ba-5f4f-4279-8e83-e6b3ebb77aee" providerId="AD" clId="Web-{09DB5CCA-7880-7228-4B89-83D85E4489D0}" dt="2022-03-17T10:07:31.175" v="748" actId="20577"/>
        <pc:sldMkLst>
          <pc:docMk/>
          <pc:sldMk cId="1365609297" sldId="571"/>
        </pc:sldMkLst>
        <pc:spChg chg="mod">
          <ac:chgData name="Kochnev Kirill Romanovich" userId="S::kkochnev@ozon.ru::7ec233ba-5f4f-4279-8e83-e6b3ebb77aee" providerId="AD" clId="Web-{09DB5CCA-7880-7228-4B89-83D85E4489D0}" dt="2022-03-17T10:07:31.175" v="748" actId="20577"/>
          <ac:spMkLst>
            <pc:docMk/>
            <pc:sldMk cId="1365609297" sldId="571"/>
            <ac:spMk id="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09DB5CCA-7880-7228-4B89-83D85E4489D0}" dt="2022-03-16T22:20:17.956" v="8" actId="20577"/>
        <pc:sldMkLst>
          <pc:docMk/>
          <pc:sldMk cId="1570218054" sldId="616"/>
        </pc:sldMkLst>
        <pc:spChg chg="mod">
          <ac:chgData name="Kochnev Kirill Romanovich" userId="S::kkochnev@ozon.ru::7ec233ba-5f4f-4279-8e83-e6b3ebb77aee" providerId="AD" clId="Web-{09DB5CCA-7880-7228-4B89-83D85E4489D0}" dt="2022-03-16T22:20:17.956" v="8" actId="20577"/>
          <ac:spMkLst>
            <pc:docMk/>
            <pc:sldMk cId="1570218054" sldId="616"/>
            <ac:spMk id="2" creationId="{00000000-0000-0000-0000-000000000000}"/>
          </ac:spMkLst>
        </pc:spChg>
      </pc:sldChg>
      <pc:sldChg chg="addSp delSp modSp add">
        <pc:chgData name="Kochnev Kirill Romanovich" userId="S::kkochnev@ozon.ru::7ec233ba-5f4f-4279-8e83-e6b3ebb77aee" providerId="AD" clId="Web-{09DB5CCA-7880-7228-4B89-83D85E4489D0}" dt="2022-03-16T23:00:26.285" v="144" actId="20577"/>
        <pc:sldMkLst>
          <pc:docMk/>
          <pc:sldMk cId="2569908073" sldId="617"/>
        </pc:sldMkLst>
        <pc:spChg chg="mod">
          <ac:chgData name="Kochnev Kirill Romanovich" userId="S::kkochnev@ozon.ru::7ec233ba-5f4f-4279-8e83-e6b3ebb77aee" providerId="AD" clId="Web-{09DB5CCA-7880-7228-4B89-83D85E4489D0}" dt="2022-03-16T23:00:26.285" v="144" actId="20577"/>
          <ac:spMkLst>
            <pc:docMk/>
            <pc:sldMk cId="2569908073" sldId="617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09DB5CCA-7880-7228-4B89-83D85E4489D0}" dt="2022-03-16T22:57:50.102" v="10"/>
          <ac:picMkLst>
            <pc:docMk/>
            <pc:sldMk cId="2569908073" sldId="617"/>
            <ac:picMk id="4" creationId="{385BC828-9569-42BD-AC28-DD8F48A4843A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6T22:59:52.862" v="100" actId="1076"/>
          <ac:picMkLst>
            <pc:docMk/>
            <pc:sldMk cId="2569908073" sldId="617"/>
            <ac:picMk id="5" creationId="{31AE6481-CCFD-4FEB-835B-E8CBD748BFB4}"/>
          </ac:picMkLst>
        </pc:picChg>
      </pc:sldChg>
      <pc:sldChg chg="addSp delSp modSp add replId">
        <pc:chgData name="Kochnev Kirill Romanovich" userId="S::kkochnev@ozon.ru::7ec233ba-5f4f-4279-8e83-e6b3ebb77aee" providerId="AD" clId="Web-{09DB5CCA-7880-7228-4B89-83D85E4489D0}" dt="2022-03-16T23:08:19.280" v="447" actId="20577"/>
        <pc:sldMkLst>
          <pc:docMk/>
          <pc:sldMk cId="3733156105" sldId="618"/>
        </pc:sldMkLst>
        <pc:spChg chg="mod">
          <ac:chgData name="Kochnev Kirill Romanovich" userId="S::kkochnev@ozon.ru::7ec233ba-5f4f-4279-8e83-e6b3ebb77aee" providerId="AD" clId="Web-{09DB5CCA-7880-7228-4B89-83D85E4489D0}" dt="2022-03-16T23:01:02.834" v="171" actId="20577"/>
          <ac:spMkLst>
            <pc:docMk/>
            <pc:sldMk cId="3733156105" sldId="61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9DB5CCA-7880-7228-4B89-83D85E4489D0}" dt="2022-03-16T23:08:19.280" v="447" actId="20577"/>
          <ac:spMkLst>
            <pc:docMk/>
            <pc:sldMk cId="3733156105" sldId="618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6T23:01:15.132" v="184"/>
          <ac:spMkLst>
            <pc:docMk/>
            <pc:sldMk cId="3733156105" sldId="618"/>
            <ac:spMk id="4" creationId="{8959B971-D9CD-4535-8AB9-4E40467608FA}"/>
          </ac:spMkLst>
        </pc:spChg>
        <pc:picChg chg="del">
          <ac:chgData name="Kochnev Kirill Romanovich" userId="S::kkochnev@ozon.ru::7ec233ba-5f4f-4279-8e83-e6b3ebb77aee" providerId="AD" clId="Web-{09DB5CCA-7880-7228-4B89-83D85E4489D0}" dt="2022-03-16T23:01:03.600" v="172"/>
          <ac:picMkLst>
            <pc:docMk/>
            <pc:sldMk cId="3733156105" sldId="618"/>
            <ac:picMk id="5" creationId="{31AE6481-CCFD-4FEB-835B-E8CBD748BFB4}"/>
          </ac:picMkLst>
        </pc:picChg>
      </pc:sldChg>
      <pc:sldChg chg="addSp modSp add replId">
        <pc:chgData name="Kochnev Kirill Romanovich" userId="S::kkochnev@ozon.ru::7ec233ba-5f4f-4279-8e83-e6b3ebb77aee" providerId="AD" clId="Web-{09DB5CCA-7880-7228-4B89-83D85E4489D0}" dt="2022-03-16T23:08:15.843" v="446" actId="20577"/>
        <pc:sldMkLst>
          <pc:docMk/>
          <pc:sldMk cId="2072041714" sldId="619"/>
        </pc:sldMkLst>
        <pc:spChg chg="mod">
          <ac:chgData name="Kochnev Kirill Romanovich" userId="S::kkochnev@ozon.ru::7ec233ba-5f4f-4279-8e83-e6b3ebb77aee" providerId="AD" clId="Web-{09DB5CCA-7880-7228-4B89-83D85E4489D0}" dt="2022-03-16T23:05:15.396" v="304" actId="20577"/>
          <ac:spMkLst>
            <pc:docMk/>
            <pc:sldMk cId="2072041714" sldId="61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9DB5CCA-7880-7228-4B89-83D85E4489D0}" dt="2022-03-16T23:08:15.843" v="446" actId="20577"/>
          <ac:spMkLst>
            <pc:docMk/>
            <pc:sldMk cId="2072041714" sldId="619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09DB5CCA-7880-7228-4B89-83D85E4489D0}" dt="2022-03-16T23:07:31.262" v="380" actId="1076"/>
          <ac:picMkLst>
            <pc:docMk/>
            <pc:sldMk cId="2072041714" sldId="619"/>
            <ac:picMk id="4" creationId="{2EF79827-9931-4EB2-9BC2-0F9EF84CA2C3}"/>
          </ac:picMkLst>
        </pc:picChg>
      </pc:sldChg>
      <pc:sldChg chg="addSp delSp modSp add replId">
        <pc:chgData name="Kochnev Kirill Romanovich" userId="S::kkochnev@ozon.ru::7ec233ba-5f4f-4279-8e83-e6b3ebb77aee" providerId="AD" clId="Web-{09DB5CCA-7880-7228-4B89-83D85E4489D0}" dt="2022-03-17T09:44:32.938" v="654" actId="20577"/>
        <pc:sldMkLst>
          <pc:docMk/>
          <pc:sldMk cId="3450162694" sldId="620"/>
        </pc:sldMkLst>
        <pc:spChg chg="mod">
          <ac:chgData name="Kochnev Kirill Romanovich" userId="S::kkochnev@ozon.ru::7ec233ba-5f4f-4279-8e83-e6b3ebb77aee" providerId="AD" clId="Web-{09DB5CCA-7880-7228-4B89-83D85E4489D0}" dt="2022-03-17T09:31:24.060" v="455" actId="20577"/>
          <ac:spMkLst>
            <pc:docMk/>
            <pc:sldMk cId="3450162694" sldId="62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09:34:05.125" v="534"/>
          <ac:spMkLst>
            <pc:docMk/>
            <pc:sldMk cId="3450162694" sldId="620"/>
            <ac:spMk id="6" creationId="{F9EB8646-2614-4120-B62E-644B12066124}"/>
          </ac:spMkLst>
        </pc:spChg>
        <pc:spChg chg="add mod">
          <ac:chgData name="Kochnev Kirill Romanovich" userId="S::kkochnev@ozon.ru::7ec233ba-5f4f-4279-8e83-e6b3ebb77aee" providerId="AD" clId="Web-{09DB5CCA-7880-7228-4B89-83D85E4489D0}" dt="2022-03-17T09:33:56" v="533"/>
          <ac:spMkLst>
            <pc:docMk/>
            <pc:sldMk cId="3450162694" sldId="620"/>
            <ac:spMk id="7" creationId="{CBC95215-C773-4D74-A110-D94006210716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4:32.938" v="654" actId="20577"/>
          <ac:spMkLst>
            <pc:docMk/>
            <pc:sldMk cId="3450162694" sldId="620"/>
            <ac:spMk id="12" creationId="{5C27059B-86D7-4FF9-BB35-6937AF71E0B0}"/>
          </ac:spMkLst>
        </pc:spChg>
        <pc:picChg chg="add mod ord">
          <ac:chgData name="Kochnev Kirill Romanovich" userId="S::kkochnev@ozon.ru::7ec233ba-5f4f-4279-8e83-e6b3ebb77aee" providerId="AD" clId="Web-{09DB5CCA-7880-7228-4B89-83D85E4489D0}" dt="2022-03-17T09:39:37.432" v="606" actId="1076"/>
          <ac:picMkLst>
            <pc:docMk/>
            <pc:sldMk cId="3450162694" sldId="620"/>
            <ac:picMk id="8" creationId="{864BC640-48D6-4350-A5B9-C2F2D1FC09CA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33:55.703" v="531"/>
          <ac:picMkLst>
            <pc:docMk/>
            <pc:sldMk cId="3450162694" sldId="620"/>
            <ac:picMk id="9" creationId="{F88DAAA2-E713-4A67-A940-64AFF53E937E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34:10.297" v="535"/>
          <ac:picMkLst>
            <pc:docMk/>
            <pc:sldMk cId="3450162694" sldId="620"/>
            <ac:picMk id="10" creationId="{0339EC0A-19AA-458D-B5F6-6CDE01A5847C}"/>
          </ac:picMkLst>
        </pc:picChg>
      </pc:sldChg>
      <pc:sldChg chg="add replId">
        <pc:chgData name="Kochnev Kirill Romanovich" userId="S::kkochnev@ozon.ru::7ec233ba-5f4f-4279-8e83-e6b3ebb77aee" providerId="AD" clId="Web-{09DB5CCA-7880-7228-4B89-83D85E4489D0}" dt="2022-03-17T09:44:44.485" v="657"/>
        <pc:sldMkLst>
          <pc:docMk/>
          <pc:sldMk cId="2915790022" sldId="621"/>
        </pc:sldMkLst>
      </pc:sldChg>
      <pc:sldChg chg="add del replId">
        <pc:chgData name="Kochnev Kirill Romanovich" userId="S::kkochnev@ozon.ru::7ec233ba-5f4f-4279-8e83-e6b3ebb77aee" providerId="AD" clId="Web-{09DB5CCA-7880-7228-4B89-83D85E4489D0}" dt="2022-03-17T09:44:36.656" v="656"/>
        <pc:sldMkLst>
          <pc:docMk/>
          <pc:sldMk cId="4129595010" sldId="621"/>
        </pc:sldMkLst>
      </pc:sldChg>
      <pc:sldChg chg="addSp delSp modSp add ord replId">
        <pc:chgData name="Kochnev Kirill Romanovich" userId="S::kkochnev@ozon.ru::7ec233ba-5f4f-4279-8e83-e6b3ebb77aee" providerId="AD" clId="Web-{09DB5CCA-7880-7228-4B89-83D85E4489D0}" dt="2022-03-17T11:35:04.341" v="967" actId="20577"/>
        <pc:sldMkLst>
          <pc:docMk/>
          <pc:sldMk cId="2365317691" sldId="622"/>
        </pc:sldMkLst>
        <pc:spChg chg="mod">
          <ac:chgData name="Kochnev Kirill Romanovich" userId="S::kkochnev@ozon.ru::7ec233ba-5f4f-4279-8e83-e6b3ebb77aee" providerId="AD" clId="Web-{09DB5CCA-7880-7228-4B89-83D85E4489D0}" dt="2022-03-17T10:14:23.137" v="941" actId="20577"/>
          <ac:spMkLst>
            <pc:docMk/>
            <pc:sldMk cId="2365317691" sldId="622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10:07:43.191" v="753"/>
          <ac:spMkLst>
            <pc:docMk/>
            <pc:sldMk cId="2365317691" sldId="622"/>
            <ac:spMk id="6" creationId="{4CC61F36-BF83-41F0-82A4-27B3999030C7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11:35:04.341" v="967" actId="20577"/>
          <ac:spMkLst>
            <pc:docMk/>
            <pc:sldMk cId="2365317691" sldId="622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09DB5CCA-7880-7228-4B89-83D85E4489D0}" dt="2022-03-17T10:07:38.675" v="751"/>
          <ac:picMkLst>
            <pc:docMk/>
            <pc:sldMk cId="2365317691" sldId="622"/>
            <ac:picMk id="8" creationId="{864BC640-48D6-4350-A5B9-C2F2D1FC09CA}"/>
          </ac:picMkLst>
        </pc:picChg>
        <pc:picChg chg="add del mod">
          <ac:chgData name="Kochnev Kirill Romanovich" userId="S::kkochnev@ozon.ru::7ec233ba-5f4f-4279-8e83-e6b3ebb77aee" providerId="AD" clId="Web-{09DB5CCA-7880-7228-4B89-83D85E4489D0}" dt="2022-03-17T10:14:23.512" v="942"/>
          <ac:picMkLst>
            <pc:docMk/>
            <pc:sldMk cId="2365317691" sldId="622"/>
            <ac:picMk id="9" creationId="{79BB9757-1E82-444A-8387-8F9118F7EDE8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7T10:14:30.621" v="947" actId="1076"/>
          <ac:picMkLst>
            <pc:docMk/>
            <pc:sldMk cId="2365317691" sldId="622"/>
            <ac:picMk id="10" creationId="{6AF25597-8E96-4131-B218-94C774310CFC}"/>
          </ac:picMkLst>
        </pc:picChg>
      </pc:sldChg>
      <pc:sldChg chg="add replId">
        <pc:chgData name="Kochnev Kirill Romanovich" userId="S::kkochnev@ozon.ru::7ec233ba-5f4f-4279-8e83-e6b3ebb77aee" providerId="AD" clId="Web-{09DB5CCA-7880-7228-4B89-83D85E4489D0}" dt="2022-03-17T10:07:18.894" v="740"/>
        <pc:sldMkLst>
          <pc:docMk/>
          <pc:sldMk cId="3344587925" sldId="623"/>
        </pc:sldMkLst>
      </pc:sldChg>
      <pc:sldChg chg="add replId">
        <pc:chgData name="Kochnev Kirill Romanovich" userId="S::kkochnev@ozon.ru::7ec233ba-5f4f-4279-8e83-e6b3ebb77aee" providerId="AD" clId="Web-{09DB5CCA-7880-7228-4B89-83D85E4489D0}" dt="2022-03-17T11:35:13.185" v="968"/>
        <pc:sldMkLst>
          <pc:docMk/>
          <pc:sldMk cId="3399496563" sldId="624"/>
        </pc:sldMkLst>
      </pc:sldChg>
    </pc:docChg>
  </pc:docChgLst>
  <pc:docChgLst>
    <pc:chgData name="Kochnev Kirill Romanovich" userId="S::kkochnev@ozon.ru::7ec233ba-5f4f-4279-8e83-e6b3ebb77aee" providerId="AD" clId="Web-{A2A16EBA-3B5A-29B4-4B92-B8BD96B2C581}"/>
    <pc:docChg chg="modSld">
      <pc:chgData name="Kochnev Kirill Romanovich" userId="S::kkochnev@ozon.ru::7ec233ba-5f4f-4279-8e83-e6b3ebb77aee" providerId="AD" clId="Web-{A2A16EBA-3B5A-29B4-4B92-B8BD96B2C581}" dt="2023-03-10T15:47:05.419" v="3" actId="20577"/>
      <pc:docMkLst>
        <pc:docMk/>
      </pc:docMkLst>
      <pc:sldChg chg="modSp">
        <pc:chgData name="Kochnev Kirill Romanovich" userId="S::kkochnev@ozon.ru::7ec233ba-5f4f-4279-8e83-e6b3ebb77aee" providerId="AD" clId="Web-{A2A16EBA-3B5A-29B4-4B92-B8BD96B2C581}" dt="2023-03-10T15:46:33.747" v="2" actId="20577"/>
        <pc:sldMkLst>
          <pc:docMk/>
          <pc:sldMk cId="4014731904" sldId="625"/>
        </pc:sldMkLst>
        <pc:spChg chg="mod">
          <ac:chgData name="Kochnev Kirill Romanovich" userId="S::kkochnev@ozon.ru::7ec233ba-5f4f-4279-8e83-e6b3ebb77aee" providerId="AD" clId="Web-{A2A16EBA-3B5A-29B4-4B92-B8BD96B2C581}" dt="2023-03-10T15:46:33.747" v="2" actId="20577"/>
          <ac:spMkLst>
            <pc:docMk/>
            <pc:sldMk cId="4014731904" sldId="625"/>
            <ac:spMk id="12" creationId="{5C27059B-86D7-4FF9-BB35-6937AF71E0B0}"/>
          </ac:spMkLst>
        </pc:spChg>
      </pc:sldChg>
      <pc:sldChg chg="modSp">
        <pc:chgData name="Kochnev Kirill Romanovich" userId="S::kkochnev@ozon.ru::7ec233ba-5f4f-4279-8e83-e6b3ebb77aee" providerId="AD" clId="Web-{A2A16EBA-3B5A-29B4-4B92-B8BD96B2C581}" dt="2023-03-10T15:47:05.419" v="3" actId="20577"/>
        <pc:sldMkLst>
          <pc:docMk/>
          <pc:sldMk cId="2601784669" sldId="637"/>
        </pc:sldMkLst>
        <pc:spChg chg="mod">
          <ac:chgData name="Kochnev Kirill Romanovich" userId="S::kkochnev@ozon.ru::7ec233ba-5f4f-4279-8e83-e6b3ebb77aee" providerId="AD" clId="Web-{A2A16EBA-3B5A-29B4-4B92-B8BD96B2C581}" dt="2023-03-10T15:47:05.419" v="3" actId="20577"/>
          <ac:spMkLst>
            <pc:docMk/>
            <pc:sldMk cId="2601784669" sldId="637"/>
            <ac:spMk id="13" creationId="{B868212E-CCEB-4A78-9EE5-3E42729FAF42}"/>
          </ac:spMkLst>
        </pc:spChg>
      </pc:sldChg>
    </pc:docChg>
  </pc:docChgLst>
  <pc:docChgLst>
    <pc:chgData name="Kochnev Kirill Romanovich" userId="S::kkochnev@ozon.ru::7ec233ba-5f4f-4279-8e83-e6b3ebb77aee" providerId="AD" clId="Web-{465454F7-CD8C-9AC0-3676-84EC6440B397}"/>
    <pc:docChg chg="addSld delSld modSld sldOrd modSection">
      <pc:chgData name="Kochnev Kirill Romanovich" userId="S::kkochnev@ozon.ru::7ec233ba-5f4f-4279-8e83-e6b3ebb77aee" providerId="AD" clId="Web-{465454F7-CD8C-9AC0-3676-84EC6440B397}" dt="2022-03-17T17:53:40.435" v="1286" actId="20577"/>
      <pc:docMkLst>
        <pc:docMk/>
      </pc:docMkLst>
      <pc:sldChg chg="modSp">
        <pc:chgData name="Kochnev Kirill Romanovich" userId="S::kkochnev@ozon.ru::7ec233ba-5f4f-4279-8e83-e6b3ebb77aee" providerId="AD" clId="Web-{465454F7-CD8C-9AC0-3676-84EC6440B397}" dt="2022-03-17T15:00:04.315" v="0" actId="14100"/>
        <pc:sldMkLst>
          <pc:docMk/>
          <pc:sldMk cId="2333221419" sldId="588"/>
        </pc:sldMkLst>
        <pc:spChg chg="mod">
          <ac:chgData name="Kochnev Kirill Romanovich" userId="S::kkochnev@ozon.ru::7ec233ba-5f4f-4279-8e83-e6b3ebb77aee" providerId="AD" clId="Web-{465454F7-CD8C-9AC0-3676-84EC6440B397}" dt="2022-03-17T15:00:04.315" v="0" actId="14100"/>
          <ac:spMkLst>
            <pc:docMk/>
            <pc:sldMk cId="2333221419" sldId="588"/>
            <ac:spMk id="13" creationId="{310395C5-55BD-4456-9F10-8F77D766F4F8}"/>
          </ac:spMkLst>
        </pc:spChg>
      </pc:sldChg>
      <pc:sldChg chg="modSp">
        <pc:chgData name="Kochnev Kirill Romanovich" userId="S::kkochnev@ozon.ru::7ec233ba-5f4f-4279-8e83-e6b3ebb77aee" providerId="AD" clId="Web-{465454F7-CD8C-9AC0-3676-84EC6440B397}" dt="2022-03-17T17:33:37.610" v="609" actId="1076"/>
        <pc:sldMkLst>
          <pc:docMk/>
          <pc:sldMk cId="4014731904" sldId="625"/>
        </pc:sldMkLst>
        <pc:picChg chg="mod">
          <ac:chgData name="Kochnev Kirill Romanovich" userId="S::kkochnev@ozon.ru::7ec233ba-5f4f-4279-8e83-e6b3ebb77aee" providerId="AD" clId="Web-{465454F7-CD8C-9AC0-3676-84EC6440B397}" dt="2022-03-17T17:33:37.610" v="609" actId="1076"/>
          <ac:picMkLst>
            <pc:docMk/>
            <pc:sldMk cId="4014731904" sldId="625"/>
            <ac:picMk id="8" creationId="{2013EAE0-3DCD-4E30-8331-F6F06390CD97}"/>
          </ac:picMkLst>
        </pc:picChg>
      </pc:sldChg>
      <pc:sldChg chg="modSp ord">
        <pc:chgData name="Kochnev Kirill Romanovich" userId="S::kkochnev@ozon.ru::7ec233ba-5f4f-4279-8e83-e6b3ebb77aee" providerId="AD" clId="Web-{465454F7-CD8C-9AC0-3676-84EC6440B397}" dt="2022-03-17T17:38:03.773" v="892" actId="20577"/>
        <pc:sldMkLst>
          <pc:docMk/>
          <pc:sldMk cId="3036825041" sldId="628"/>
        </pc:sldMkLst>
        <pc:spChg chg="mod">
          <ac:chgData name="Kochnev Kirill Romanovich" userId="S::kkochnev@ozon.ru::7ec233ba-5f4f-4279-8e83-e6b3ebb77aee" providerId="AD" clId="Web-{465454F7-CD8C-9AC0-3676-84EC6440B397}" dt="2022-03-17T17:38:03.773" v="892" actId="20577"/>
          <ac:spMkLst>
            <pc:docMk/>
            <pc:sldMk cId="3036825041" sldId="628"/>
            <ac:spMk id="2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465454F7-CD8C-9AC0-3676-84EC6440B397}" dt="2022-03-17T16:22:49.912" v="214" actId="20577"/>
        <pc:sldMkLst>
          <pc:docMk/>
          <pc:sldMk cId="1391381538" sldId="629"/>
        </pc:sldMkLst>
        <pc:spChg chg="mod">
          <ac:chgData name="Kochnev Kirill Romanovich" userId="S::kkochnev@ozon.ru::7ec233ba-5f4f-4279-8e83-e6b3ebb77aee" providerId="AD" clId="Web-{465454F7-CD8C-9AC0-3676-84EC6440B397}" dt="2022-03-17T16:01:02.747" v="128" actId="20577"/>
          <ac:spMkLst>
            <pc:docMk/>
            <pc:sldMk cId="1391381538" sldId="62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6:22:49.912" v="214" actId="20577"/>
          <ac:spMkLst>
            <pc:docMk/>
            <pc:sldMk cId="1391381538" sldId="629"/>
            <ac:spMk id="12" creationId="{5C27059B-86D7-4FF9-BB35-6937AF71E0B0}"/>
          </ac:spMkLst>
        </pc:spChg>
        <pc:picChg chg="del mod">
          <ac:chgData name="Kochnev Kirill Romanovich" userId="S::kkochnev@ozon.ru::7ec233ba-5f4f-4279-8e83-e6b3ebb77aee" providerId="AD" clId="Web-{465454F7-CD8C-9AC0-3676-84EC6440B397}" dt="2022-03-17T16:20:58.081" v="140"/>
          <ac:picMkLst>
            <pc:docMk/>
            <pc:sldMk cId="1391381538" sldId="629"/>
            <ac:picMk id="3" creationId="{E64A75A5-EBD2-4967-A4DD-C7A30147EB61}"/>
          </ac:picMkLst>
        </pc:picChg>
        <pc:picChg chg="add del mod">
          <ac:chgData name="Kochnev Kirill Romanovich" userId="S::kkochnev@ozon.ru::7ec233ba-5f4f-4279-8e83-e6b3ebb77aee" providerId="AD" clId="Web-{465454F7-CD8C-9AC0-3676-84EC6440B397}" dt="2022-03-17T16:20:58.112" v="141"/>
          <ac:picMkLst>
            <pc:docMk/>
            <pc:sldMk cId="1391381538" sldId="629"/>
            <ac:picMk id="6" creationId="{DFC51CA5-7885-4575-8FCB-E8687DC18515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6:21:00.159" v="145" actId="1076"/>
          <ac:picMkLst>
            <pc:docMk/>
            <pc:sldMk cId="1391381538" sldId="629"/>
            <ac:picMk id="8" creationId="{7C7185FE-6E6F-45CA-9EA5-8F1D6B627C54}"/>
          </ac:picMkLst>
        </pc:picChg>
      </pc:sldChg>
      <pc:sldChg chg="addSp delSp modSp add ord replId">
        <pc:chgData name="Kochnev Kirill Romanovich" userId="S::kkochnev@ozon.ru::7ec233ba-5f4f-4279-8e83-e6b3ebb77aee" providerId="AD" clId="Web-{465454F7-CD8C-9AC0-3676-84EC6440B397}" dt="2022-03-17T17:42:23.122" v="1017" actId="20577"/>
        <pc:sldMkLst>
          <pc:docMk/>
          <pc:sldMk cId="2971028482" sldId="630"/>
        </pc:sldMkLst>
        <pc:spChg chg="mod">
          <ac:chgData name="Kochnev Kirill Romanovich" userId="S::kkochnev@ozon.ru::7ec233ba-5f4f-4279-8e83-e6b3ebb77aee" providerId="AD" clId="Web-{465454F7-CD8C-9AC0-3676-84EC6440B397}" dt="2022-03-17T16:18:27.139" v="130" actId="20577"/>
          <ac:spMkLst>
            <pc:docMk/>
            <pc:sldMk cId="2971028482" sldId="63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42:23.122" v="1017" actId="20577"/>
          <ac:spMkLst>
            <pc:docMk/>
            <pc:sldMk cId="2971028482" sldId="630"/>
            <ac:spMk id="12" creationId="{5C27059B-86D7-4FF9-BB35-6937AF71E0B0}"/>
          </ac:spMkLst>
        </pc:spChg>
        <pc:picChg chg="add del">
          <ac:chgData name="Kochnev Kirill Romanovich" userId="S::kkochnev@ozon.ru::7ec233ba-5f4f-4279-8e83-e6b3ebb77aee" providerId="AD" clId="Web-{465454F7-CD8C-9AC0-3676-84EC6440B397}" dt="2022-03-17T17:40:47.167" v="977"/>
          <ac:picMkLst>
            <pc:docMk/>
            <pc:sldMk cId="2971028482" sldId="630"/>
            <ac:picMk id="3" creationId="{E64A75A5-EBD2-4967-A4DD-C7A30147EB61}"/>
          </ac:picMkLst>
        </pc:picChg>
        <pc:picChg chg="del">
          <ac:chgData name="Kochnev Kirill Romanovich" userId="S::kkochnev@ozon.ru::7ec233ba-5f4f-4279-8e83-e6b3ebb77aee" providerId="AD" clId="Web-{465454F7-CD8C-9AC0-3676-84EC6440B397}" dt="2022-03-17T17:40:47.995" v="978"/>
          <ac:picMkLst>
            <pc:docMk/>
            <pc:sldMk cId="2971028482" sldId="630"/>
            <ac:picMk id="6" creationId="{DFC51CA5-7885-4575-8FCB-E8687DC18515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7:40:50.386" v="979" actId="1076"/>
          <ac:picMkLst>
            <pc:docMk/>
            <pc:sldMk cId="2971028482" sldId="630"/>
            <ac:picMk id="8" creationId="{C0F5BF45-7A6C-4877-9187-626330D6671A}"/>
          </ac:picMkLst>
        </pc:picChg>
      </pc:sldChg>
      <pc:sldChg chg="addSp delSp modSp add replId">
        <pc:chgData name="Kochnev Kirill Romanovich" userId="S::kkochnev@ozon.ru::7ec233ba-5f4f-4279-8e83-e6b3ebb77aee" providerId="AD" clId="Web-{465454F7-CD8C-9AC0-3676-84EC6440B397}" dt="2022-03-17T17:07:27.324" v="605" actId="20577"/>
        <pc:sldMkLst>
          <pc:docMk/>
          <pc:sldMk cId="336636740" sldId="631"/>
        </pc:sldMkLst>
        <pc:spChg chg="mod">
          <ac:chgData name="Kochnev Kirill Romanovich" userId="S::kkochnev@ozon.ru::7ec233ba-5f4f-4279-8e83-e6b3ebb77aee" providerId="AD" clId="Web-{465454F7-CD8C-9AC0-3676-84EC6440B397}" dt="2022-03-17T16:22:54.303" v="218" actId="20577"/>
          <ac:spMkLst>
            <pc:docMk/>
            <pc:sldMk cId="336636740" sldId="631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465454F7-CD8C-9AC0-3676-84EC6440B397}" dt="2022-03-17T16:24:04.915" v="341"/>
          <ac:spMkLst>
            <pc:docMk/>
            <pc:sldMk cId="336636740" sldId="631"/>
            <ac:spMk id="3" creationId="{FB5BA942-220B-44E7-A3BA-2D50B2584E52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07:27.324" v="605" actId="20577"/>
          <ac:spMkLst>
            <pc:docMk/>
            <pc:sldMk cId="336636740" sldId="631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465454F7-CD8C-9AC0-3676-84EC6440B397}" dt="2022-03-17T16:52:55.851" v="464" actId="1076"/>
          <ac:picMkLst>
            <pc:docMk/>
            <pc:sldMk cId="336636740" sldId="631"/>
            <ac:picMk id="3" creationId="{9C3B982E-9A6C-40C8-9E78-F0DE2D87AC70}"/>
          </ac:picMkLst>
        </pc:picChg>
        <pc:picChg chg="del">
          <ac:chgData name="Kochnev Kirill Romanovich" userId="S::kkochnev@ozon.ru::7ec233ba-5f4f-4279-8e83-e6b3ebb77aee" providerId="AD" clId="Web-{465454F7-CD8C-9AC0-3676-84EC6440B397}" dt="2022-03-17T16:52:18.585" v="459"/>
          <ac:picMkLst>
            <pc:docMk/>
            <pc:sldMk cId="336636740" sldId="631"/>
            <ac:picMk id="8" creationId="{7C7185FE-6E6F-45CA-9EA5-8F1D6B627C54}"/>
          </ac:picMkLst>
        </pc:picChg>
      </pc:sldChg>
      <pc:sldChg chg="delSp modSp add replId">
        <pc:chgData name="Kochnev Kirill Romanovich" userId="S::kkochnev@ozon.ru::7ec233ba-5f4f-4279-8e83-e6b3ebb77aee" providerId="AD" clId="Web-{465454F7-CD8C-9AC0-3676-84EC6440B397}" dt="2022-03-17T17:53:40.435" v="1286" actId="20577"/>
        <pc:sldMkLst>
          <pc:docMk/>
          <pc:sldMk cId="2118574519" sldId="632"/>
        </pc:sldMkLst>
        <pc:spChg chg="mod">
          <ac:chgData name="Kochnev Kirill Romanovich" userId="S::kkochnev@ozon.ru::7ec233ba-5f4f-4279-8e83-e6b3ebb77aee" providerId="AD" clId="Web-{465454F7-CD8C-9AC0-3676-84EC6440B397}" dt="2022-03-17T17:04:53.977" v="473" actId="20577"/>
          <ac:spMkLst>
            <pc:docMk/>
            <pc:sldMk cId="2118574519" sldId="63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53:40.435" v="1286" actId="20577"/>
          <ac:spMkLst>
            <pc:docMk/>
            <pc:sldMk cId="2118574519" sldId="632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465454F7-CD8C-9AC0-3676-84EC6440B397}" dt="2022-03-17T17:05:30.040" v="508"/>
          <ac:picMkLst>
            <pc:docMk/>
            <pc:sldMk cId="2118574519" sldId="632"/>
            <ac:picMk id="3" creationId="{9C3B982E-9A6C-40C8-9E78-F0DE2D87AC70}"/>
          </ac:picMkLst>
        </pc:picChg>
      </pc:sldChg>
      <pc:sldChg chg="modSp add">
        <pc:chgData name="Kochnev Kirill Romanovich" userId="S::kkochnev@ozon.ru::7ec233ba-5f4f-4279-8e83-e6b3ebb77aee" providerId="AD" clId="Web-{465454F7-CD8C-9AC0-3676-84EC6440B397}" dt="2022-03-17T17:05:00.227" v="480" actId="20577"/>
        <pc:sldMkLst>
          <pc:docMk/>
          <pc:sldMk cId="1015269757" sldId="633"/>
        </pc:sldMkLst>
        <pc:spChg chg="mod">
          <ac:chgData name="Kochnev Kirill Romanovich" userId="S::kkochnev@ozon.ru::7ec233ba-5f4f-4279-8e83-e6b3ebb77aee" providerId="AD" clId="Web-{465454F7-CD8C-9AC0-3676-84EC6440B397}" dt="2022-03-17T17:05:00.227" v="480" actId="20577"/>
          <ac:spMkLst>
            <pc:docMk/>
            <pc:sldMk cId="1015269757" sldId="633"/>
            <ac:spMk id="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465454F7-CD8C-9AC0-3676-84EC6440B397}" dt="2022-03-17T17:05:22.681" v="507" actId="20577"/>
        <pc:sldMkLst>
          <pc:docMk/>
          <pc:sldMk cId="216101910" sldId="634"/>
        </pc:sldMkLst>
        <pc:spChg chg="mod">
          <ac:chgData name="Kochnev Kirill Romanovich" userId="S::kkochnev@ozon.ru::7ec233ba-5f4f-4279-8e83-e6b3ebb77aee" providerId="AD" clId="Web-{465454F7-CD8C-9AC0-3676-84EC6440B397}" dt="2022-03-17T17:05:22.681" v="507" actId="20577"/>
          <ac:spMkLst>
            <pc:docMk/>
            <pc:sldMk cId="216101910" sldId="634"/>
            <ac:spMk id="2" creationId="{00000000-0000-0000-0000-000000000000}"/>
          </ac:spMkLst>
        </pc:spChg>
      </pc:sldChg>
      <pc:sldChg chg="modSp add ord">
        <pc:chgData name="Kochnev Kirill Romanovich" userId="S::kkochnev@ozon.ru::7ec233ba-5f4f-4279-8e83-e6b3ebb77aee" providerId="AD" clId="Web-{465454F7-CD8C-9AC0-3676-84EC6440B397}" dt="2022-03-17T17:05:14.446" v="486"/>
        <pc:sldMkLst>
          <pc:docMk/>
          <pc:sldMk cId="842840248" sldId="635"/>
        </pc:sldMkLst>
        <pc:spChg chg="mod">
          <ac:chgData name="Kochnev Kirill Romanovich" userId="S::kkochnev@ozon.ru::7ec233ba-5f4f-4279-8e83-e6b3ebb77aee" providerId="AD" clId="Web-{465454F7-CD8C-9AC0-3676-84EC6440B397}" dt="2022-03-17T17:05:07.962" v="484" actId="20577"/>
          <ac:spMkLst>
            <pc:docMk/>
            <pc:sldMk cId="842840248" sldId="635"/>
            <ac:spMk id="2" creationId="{00000000-0000-0000-0000-000000000000}"/>
          </ac:spMkLst>
        </pc:spChg>
      </pc:sldChg>
      <pc:sldChg chg="add del replId">
        <pc:chgData name="Kochnev Kirill Romanovich" userId="S::kkochnev@ozon.ru::7ec233ba-5f4f-4279-8e83-e6b3ebb77aee" providerId="AD" clId="Web-{465454F7-CD8C-9AC0-3676-84EC6440B397}" dt="2022-03-17T17:37:52.804" v="889"/>
        <pc:sldMkLst>
          <pc:docMk/>
          <pc:sldMk cId="696531275" sldId="636"/>
        </pc:sldMkLst>
      </pc:sldChg>
      <pc:sldChg chg="addSp delSp modSp add replId">
        <pc:chgData name="Kochnev Kirill Romanovich" userId="S::kkochnev@ozon.ru::7ec233ba-5f4f-4279-8e83-e6b3ebb77aee" providerId="AD" clId="Web-{465454F7-CD8C-9AC0-3676-84EC6440B397}" dt="2022-03-17T17:42:40.013" v="1034" actId="20577"/>
        <pc:sldMkLst>
          <pc:docMk/>
          <pc:sldMk cId="2601784669" sldId="637"/>
        </pc:sldMkLst>
        <pc:spChg chg="mod">
          <ac:chgData name="Kochnev Kirill Romanovich" userId="S::kkochnev@ozon.ru::7ec233ba-5f4f-4279-8e83-e6b3ebb77aee" providerId="AD" clId="Web-{465454F7-CD8C-9AC0-3676-84EC6440B397}" dt="2022-03-17T17:34:03.158" v="623" actId="20577"/>
          <ac:spMkLst>
            <pc:docMk/>
            <pc:sldMk cId="2601784669" sldId="637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465454F7-CD8C-9AC0-3676-84EC6440B397}" dt="2022-03-17T17:34:05.111" v="624"/>
          <ac:spMkLst>
            <pc:docMk/>
            <pc:sldMk cId="2601784669" sldId="637"/>
            <ac:spMk id="12" creationId="{5C27059B-86D7-4FF9-BB35-6937AF71E0B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42:40.013" v="1034" actId="20577"/>
          <ac:spMkLst>
            <pc:docMk/>
            <pc:sldMk cId="2601784669" sldId="637"/>
            <ac:spMk id="13" creationId="{B868212E-CCEB-4A78-9EE5-3E42729FAF42}"/>
          </ac:spMkLst>
        </pc:spChg>
        <pc:picChg chg="add del mod">
          <ac:chgData name="Kochnev Kirill Romanovich" userId="S::kkochnev@ozon.ru::7ec233ba-5f4f-4279-8e83-e6b3ebb77aee" providerId="AD" clId="Web-{465454F7-CD8C-9AC0-3676-84EC6440B397}" dt="2022-03-17T17:35:36.863" v="730"/>
          <ac:picMkLst>
            <pc:docMk/>
            <pc:sldMk cId="2601784669" sldId="637"/>
            <ac:picMk id="3" creationId="{12FF1480-C976-4332-9C35-0CCC88733BE6}"/>
          </ac:picMkLst>
        </pc:picChg>
        <pc:picChg chg="add del mod">
          <ac:chgData name="Kochnev Kirill Romanovich" userId="S::kkochnev@ozon.ru::7ec233ba-5f4f-4279-8e83-e6b3ebb77aee" providerId="AD" clId="Web-{465454F7-CD8C-9AC0-3676-84EC6440B397}" dt="2022-03-17T17:39:25.415" v="897"/>
          <ac:picMkLst>
            <pc:docMk/>
            <pc:sldMk cId="2601784669" sldId="637"/>
            <ac:picMk id="6" creationId="{4932737B-D41B-419E-BACE-A13E7328B088}"/>
          </ac:picMkLst>
        </pc:picChg>
        <pc:picChg chg="add">
          <ac:chgData name="Kochnev Kirill Romanovich" userId="S::kkochnev@ozon.ru::7ec233ba-5f4f-4279-8e83-e6b3ebb77aee" providerId="AD" clId="Web-{465454F7-CD8C-9AC0-3676-84EC6440B397}" dt="2022-03-17T17:39:25.821" v="898"/>
          <ac:picMkLst>
            <pc:docMk/>
            <pc:sldMk cId="2601784669" sldId="637"/>
            <ac:picMk id="8" creationId="{842A3C67-0826-4AD4-8906-53D50DB8C1A9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7:42:06.575" v="1008" actId="1076"/>
          <ac:picMkLst>
            <pc:docMk/>
            <pc:sldMk cId="2601784669" sldId="637"/>
            <ac:picMk id="9" creationId="{4DF049F9-AB14-4C48-B133-0BA3F373F2F5}"/>
          </ac:picMkLst>
        </pc:picChg>
        <pc:picChg chg="del mod">
          <ac:chgData name="Kochnev Kirill Romanovich" userId="S::kkochnev@ozon.ru::7ec233ba-5f4f-4279-8e83-e6b3ebb77aee" providerId="AD" clId="Web-{465454F7-CD8C-9AC0-3676-84EC6440B397}" dt="2022-03-17T17:35:03.253" v="706"/>
          <ac:picMkLst>
            <pc:docMk/>
            <pc:sldMk cId="2601784669" sldId="637"/>
            <ac:picMk id="14" creationId="{0F7D6F59-14A9-4B2E-B8F4-EE3E61F132C5}"/>
          </ac:picMkLst>
        </pc:picChg>
      </pc:sldChg>
      <pc:sldChg chg="addSp delSp modSp add replId">
        <pc:chgData name="Kochnev Kirill Romanovich" userId="S::kkochnev@ozon.ru::7ec233ba-5f4f-4279-8e83-e6b3ebb77aee" providerId="AD" clId="Web-{465454F7-CD8C-9AC0-3676-84EC6440B397}" dt="2022-03-17T17:43:18.721" v="1053" actId="20577"/>
        <pc:sldMkLst>
          <pc:docMk/>
          <pc:sldMk cId="3295860505" sldId="638"/>
        </pc:sldMkLst>
        <pc:spChg chg="mod">
          <ac:chgData name="Kochnev Kirill Romanovich" userId="S::kkochnev@ozon.ru::7ec233ba-5f4f-4279-8e83-e6b3ebb77aee" providerId="AD" clId="Web-{465454F7-CD8C-9AC0-3676-84EC6440B397}" dt="2022-03-17T17:43:18.721" v="1053" actId="20577"/>
          <ac:spMkLst>
            <pc:docMk/>
            <pc:sldMk cId="3295860505" sldId="638"/>
            <ac:spMk id="12" creationId="{5C27059B-86D7-4FF9-BB35-6937AF71E0B0}"/>
          </ac:spMkLst>
        </pc:spChg>
        <pc:picChg chg="add del">
          <ac:chgData name="Kochnev Kirill Romanovich" userId="S::kkochnev@ozon.ru::7ec233ba-5f4f-4279-8e83-e6b3ebb77aee" providerId="AD" clId="Web-{465454F7-CD8C-9AC0-3676-84EC6440B397}" dt="2022-03-17T17:41:09.777" v="983"/>
          <ac:picMkLst>
            <pc:docMk/>
            <pc:sldMk cId="3295860505" sldId="638"/>
            <ac:picMk id="3" creationId="{E64A75A5-EBD2-4967-A4DD-C7A30147EB61}"/>
          </ac:picMkLst>
        </pc:picChg>
        <pc:picChg chg="add del">
          <ac:chgData name="Kochnev Kirill Romanovich" userId="S::kkochnev@ozon.ru::7ec233ba-5f4f-4279-8e83-e6b3ebb77aee" providerId="AD" clId="Web-{465454F7-CD8C-9AC0-3676-84EC6440B397}" dt="2022-03-17T17:41:07.324" v="982"/>
          <ac:picMkLst>
            <pc:docMk/>
            <pc:sldMk cId="3295860505" sldId="638"/>
            <ac:picMk id="6" creationId="{DFC51CA5-7885-4575-8FCB-E8687DC18515}"/>
          </ac:picMkLst>
        </pc:picChg>
      </pc:sldChg>
      <pc:sldChg chg="addSp delSp modSp add">
        <pc:chgData name="Kochnev Kirill Romanovich" userId="S::kkochnev@ozon.ru::7ec233ba-5f4f-4279-8e83-e6b3ebb77aee" providerId="AD" clId="Web-{465454F7-CD8C-9AC0-3676-84EC6440B397}" dt="2022-03-17T17:45:11.079" v="1110" actId="1076"/>
        <pc:sldMkLst>
          <pc:docMk/>
          <pc:sldMk cId="1298356480" sldId="639"/>
        </pc:sldMkLst>
        <pc:spChg chg="mod">
          <ac:chgData name="Kochnev Kirill Romanovich" userId="S::kkochnev@ozon.ru::7ec233ba-5f4f-4279-8e83-e6b3ebb77aee" providerId="AD" clId="Web-{465454F7-CD8C-9AC0-3676-84EC6440B397}" dt="2022-03-17T17:45:04.735" v="1106" actId="14100"/>
          <ac:spMkLst>
            <pc:docMk/>
            <pc:sldMk cId="1298356480" sldId="639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465454F7-CD8C-9AC0-3676-84EC6440B397}" dt="2022-03-17T17:44:54.938" v="1102"/>
          <ac:picMkLst>
            <pc:docMk/>
            <pc:sldMk cId="1298356480" sldId="639"/>
            <ac:picMk id="3" creationId="{9C3B982E-9A6C-40C8-9E78-F0DE2D87AC70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7:45:11.079" v="1110" actId="1076"/>
          <ac:picMkLst>
            <pc:docMk/>
            <pc:sldMk cId="1298356480" sldId="639"/>
            <ac:picMk id="6" creationId="{8ACD30DA-40F5-4BC9-B679-6168B1D5BAFF}"/>
          </ac:picMkLst>
        </pc:picChg>
      </pc:sldChg>
    </pc:docChg>
  </pc:docChgLst>
  <pc:docChgLst>
    <pc:chgData name="Kochnev Kirill Romanovich" userId="S::kkochnev@ozon.ru::7ec233ba-5f4f-4279-8e83-e6b3ebb77aee" providerId="AD" clId="Web-{8B93868A-9111-9F45-CD3B-ADEA4CA25CA9}"/>
    <pc:docChg chg="delSld modSection">
      <pc:chgData name="Kochnev Kirill Romanovich" userId="S::kkochnev@ozon.ru::7ec233ba-5f4f-4279-8e83-e6b3ebb77aee" providerId="AD" clId="Web-{8B93868A-9111-9F45-CD3B-ADEA4CA25CA9}" dt="2023-04-06T19:29:55.530" v="0"/>
      <pc:docMkLst>
        <pc:docMk/>
      </pc:docMkLst>
      <pc:sldChg chg="del">
        <pc:chgData name="Kochnev Kirill Romanovich" userId="S::kkochnev@ozon.ru::7ec233ba-5f4f-4279-8e83-e6b3ebb77aee" providerId="AD" clId="Web-{8B93868A-9111-9F45-CD3B-ADEA4CA25CA9}" dt="2023-04-06T19:29:55.530" v="0"/>
        <pc:sldMkLst>
          <pc:docMk/>
          <pc:sldMk cId="2871923661" sldId="565"/>
        </pc:sldMkLst>
      </pc:sldChg>
    </pc:docChg>
  </pc:docChgLst>
  <pc:docChgLst>
    <pc:chgData name="Kochnev Kirill Romanovich" userId="S::kkochnev@ozon.ru::7ec233ba-5f4f-4279-8e83-e6b3ebb77aee" providerId="AD" clId="Web-{33FAC8F8-B180-8459-B264-0485DD6D428B}"/>
    <pc:docChg chg="addSld delSld modSld sldOrd modSection">
      <pc:chgData name="Kochnev Kirill Romanovich" userId="S::kkochnev@ozon.ru::7ec233ba-5f4f-4279-8e83-e6b3ebb77aee" providerId="AD" clId="Web-{33FAC8F8-B180-8459-B264-0485DD6D428B}" dt="2022-03-15T11:01:39.745" v="5220" actId="20577"/>
      <pc:docMkLst>
        <pc:docMk/>
      </pc:docMkLst>
      <pc:sldChg chg="addSp delSp modSp">
        <pc:chgData name="Kochnev Kirill Romanovich" userId="S::kkochnev@ozon.ru::7ec233ba-5f4f-4279-8e83-e6b3ebb77aee" providerId="AD" clId="Web-{33FAC8F8-B180-8459-B264-0485DD6D428B}" dt="2022-03-13T11:43:08.640" v="26" actId="20577"/>
        <pc:sldMkLst>
          <pc:docMk/>
          <pc:sldMk cId="36613193" sldId="450"/>
        </pc:sldMkLst>
        <pc:spChg chg="mod">
          <ac:chgData name="Kochnev Kirill Romanovich" userId="S::kkochnev@ozon.ru::7ec233ba-5f4f-4279-8e83-e6b3ebb77aee" providerId="AD" clId="Web-{33FAC8F8-B180-8459-B264-0485DD6D428B}" dt="2022-03-13T11:42:57.467" v="14" actId="20577"/>
          <ac:spMkLst>
            <pc:docMk/>
            <pc:sldMk cId="36613193" sldId="45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1:43:08.640" v="26" actId="20577"/>
          <ac:spMkLst>
            <pc:docMk/>
            <pc:sldMk cId="36613193" sldId="450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3T11:43:01.889" v="16"/>
          <ac:spMkLst>
            <pc:docMk/>
            <pc:sldMk cId="36613193" sldId="450"/>
            <ac:spMk id="4" creationId="{40F9B3F8-7BF8-4203-916D-F4F6897007C9}"/>
          </ac:spMkLst>
        </pc:spChg>
      </pc:sldChg>
      <pc:sldChg chg="modSp">
        <pc:chgData name="Kochnev Kirill Romanovich" userId="S::kkochnev@ozon.ru::7ec233ba-5f4f-4279-8e83-e6b3ebb77aee" providerId="AD" clId="Web-{33FAC8F8-B180-8459-B264-0485DD6D428B}" dt="2022-03-13T11:43:37.469" v="52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33FAC8F8-B180-8459-B264-0485DD6D428B}" dt="2022-03-13T11:43:37.469" v="52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33FAC8F8-B180-8459-B264-0485DD6D428B}" dt="2022-03-14T21:09:31.340" v="2003" actId="20577"/>
        <pc:sldMkLst>
          <pc:docMk/>
          <pc:sldMk cId="458891614" sldId="457"/>
        </pc:sldMkLst>
        <pc:spChg chg="mod">
          <ac:chgData name="Kochnev Kirill Romanovich" userId="S::kkochnev@ozon.ru::7ec233ba-5f4f-4279-8e83-e6b3ebb77aee" providerId="AD" clId="Web-{33FAC8F8-B180-8459-B264-0485DD6D428B}" dt="2022-03-14T21:09:31.340" v="2003" actId="20577"/>
          <ac:spMkLst>
            <pc:docMk/>
            <pc:sldMk cId="458891614" sldId="457"/>
            <ac:spMk id="2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33FAC8F8-B180-8459-B264-0485DD6D428B}" dt="2022-03-13T11:45:25.647" v="81"/>
        <pc:sldMkLst>
          <pc:docMk/>
          <pc:sldMk cId="756672672" sldId="458"/>
        </pc:sldMkLst>
        <pc:spChg chg="mod">
          <ac:chgData name="Kochnev Kirill Romanovich" userId="S::kkochnev@ozon.ru::7ec233ba-5f4f-4279-8e83-e6b3ebb77aee" providerId="AD" clId="Web-{33FAC8F8-B180-8459-B264-0485DD6D428B}" dt="2022-03-13T11:45:19.991" v="79" actId="20577"/>
          <ac:spMkLst>
            <pc:docMk/>
            <pc:sldMk cId="756672672" sldId="458"/>
            <ac:spMk id="4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33FAC8F8-B180-8459-B264-0485DD6D428B}" dt="2022-03-14T22:37:18.255" v="3437"/>
        <pc:sldMkLst>
          <pc:docMk/>
          <pc:sldMk cId="1069055736" sldId="471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29" v="3426"/>
        <pc:sldMkLst>
          <pc:docMk/>
          <pc:sldMk cId="1044996069" sldId="473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79" v="3423"/>
        <pc:sldMkLst>
          <pc:docMk/>
          <pc:sldMk cId="1331152691" sldId="474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64" v="3421"/>
        <pc:sldMkLst>
          <pc:docMk/>
          <pc:sldMk cId="1823088248" sldId="475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14" v="3425"/>
        <pc:sldMkLst>
          <pc:docMk/>
          <pc:sldMk cId="1534920159" sldId="477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29" v="3427"/>
        <pc:sldMkLst>
          <pc:docMk/>
          <pc:sldMk cId="436562782" sldId="482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64" v="3420"/>
        <pc:sldMkLst>
          <pc:docMk/>
          <pc:sldMk cId="343378193" sldId="483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79" v="3422"/>
        <pc:sldMkLst>
          <pc:docMk/>
          <pc:sldMk cId="1327356258" sldId="484"/>
        </pc:sldMkLst>
      </pc:sldChg>
      <pc:sldChg chg="delSp modSp ord">
        <pc:chgData name="Kochnev Kirill Romanovich" userId="S::kkochnev@ozon.ru::7ec233ba-5f4f-4279-8e83-e6b3ebb77aee" providerId="AD" clId="Web-{33FAC8F8-B180-8459-B264-0485DD6D428B}" dt="2022-03-14T21:30:08.654" v="2564"/>
        <pc:sldMkLst>
          <pc:docMk/>
          <pc:sldMk cId="1655838816" sldId="486"/>
        </pc:sldMkLst>
        <pc:spChg chg="mod">
          <ac:chgData name="Kochnev Kirill Romanovich" userId="S::kkochnev@ozon.ru::7ec233ba-5f4f-4279-8e83-e6b3ebb77aee" providerId="AD" clId="Web-{33FAC8F8-B180-8459-B264-0485DD6D428B}" dt="2022-03-14T21:25:37.669" v="2139" actId="20577"/>
          <ac:spMkLst>
            <pc:docMk/>
            <pc:sldMk cId="1655838816" sldId="486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30:03.342" v="2559"/>
          <ac:spMkLst>
            <pc:docMk/>
            <pc:sldMk cId="1655838816" sldId="486"/>
            <ac:spMk id="8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30:07.654" v="2563"/>
          <ac:spMkLst>
            <pc:docMk/>
            <pc:sldMk cId="1655838816" sldId="486"/>
            <ac:spMk id="18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30:08.654" v="2564"/>
          <ac:spMkLst>
            <pc:docMk/>
            <pc:sldMk cId="1655838816" sldId="486"/>
            <ac:spMk id="19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33FAC8F8-B180-8459-B264-0485DD6D428B}" dt="2022-03-14T21:29:56.294" v="2557"/>
          <ac:graphicFrameMkLst>
            <pc:docMk/>
            <pc:sldMk cId="1655838816" sldId="486"/>
            <ac:graphicFrameMk id="5" creationId="{00000000-0000-0000-0000-000000000000}"/>
          </ac:graphicFrameMkLst>
        </pc:graphicFrameChg>
        <pc:cxnChg chg="del">
          <ac:chgData name="Kochnev Kirill Romanovich" userId="S::kkochnev@ozon.ru::7ec233ba-5f4f-4279-8e83-e6b3ebb77aee" providerId="AD" clId="Web-{33FAC8F8-B180-8459-B264-0485DD6D428B}" dt="2022-03-14T21:30:01.420" v="2558"/>
          <ac:cxnSpMkLst>
            <pc:docMk/>
            <pc:sldMk cId="1655838816" sldId="486"/>
            <ac:cxnSpMk id="10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3FAC8F8-B180-8459-B264-0485DD6D428B}" dt="2022-03-14T21:30:04.639" v="2560"/>
          <ac:cxnSpMkLst>
            <pc:docMk/>
            <pc:sldMk cId="1655838816" sldId="486"/>
            <ac:cxnSpMk id="11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3FAC8F8-B180-8459-B264-0485DD6D428B}" dt="2022-03-14T21:30:06.451" v="2562"/>
          <ac:cxnSpMkLst>
            <pc:docMk/>
            <pc:sldMk cId="1655838816" sldId="486"/>
            <ac:cxnSpMk id="15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3FAC8F8-B180-8459-B264-0485DD6D428B}" dt="2022-03-14T21:30:05.701" v="2561"/>
          <ac:cxnSpMkLst>
            <pc:docMk/>
            <pc:sldMk cId="1655838816" sldId="486"/>
            <ac:cxnSpMk id="17" creationId="{00000000-0000-0000-0000-000000000000}"/>
          </ac:cxnSpMkLst>
        </pc:cxnChg>
      </pc:sldChg>
      <pc:sldChg chg="addSp delSp modSp ord">
        <pc:chgData name="Kochnev Kirill Romanovich" userId="S::kkochnev@ozon.ru::7ec233ba-5f4f-4279-8e83-e6b3ebb77aee" providerId="AD" clId="Web-{33FAC8F8-B180-8459-B264-0485DD6D428B}" dt="2022-03-13T21:04:12.036" v="1698" actId="20577"/>
        <pc:sldMkLst>
          <pc:docMk/>
          <pc:sldMk cId="741195503" sldId="488"/>
        </pc:sldMkLst>
        <pc:spChg chg="mod">
          <ac:chgData name="Kochnev Kirill Romanovich" userId="S::kkochnev@ozon.ru::7ec233ba-5f4f-4279-8e83-e6b3ebb77aee" providerId="AD" clId="Web-{33FAC8F8-B180-8459-B264-0485DD6D428B}" dt="2022-03-13T21:04:12.036" v="1698" actId="20577"/>
          <ac:spMkLst>
            <pc:docMk/>
            <pc:sldMk cId="741195503" sldId="48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1:00:32.358" v="1677" actId="20577"/>
          <ac:spMkLst>
            <pc:docMk/>
            <pc:sldMk cId="741195503" sldId="488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1:02:45.783" v="1680" actId="20577"/>
          <ac:spMkLst>
            <pc:docMk/>
            <pc:sldMk cId="741195503" sldId="488"/>
            <ac:spMk id="4" creationId="{00000000-0000-0000-0000-000000000000}"/>
          </ac:spMkLst>
        </pc:spChg>
        <pc:grpChg chg="del">
          <ac:chgData name="Kochnev Kirill Romanovich" userId="S::kkochnev@ozon.ru::7ec233ba-5f4f-4279-8e83-e6b3ebb77aee" providerId="AD" clId="Web-{33FAC8F8-B180-8459-B264-0485DD6D428B}" dt="2022-03-13T21:02:47.127" v="1681"/>
          <ac:grpSpMkLst>
            <pc:docMk/>
            <pc:sldMk cId="741195503" sldId="488"/>
            <ac:grpSpMk id="9" creationId="{00000000-0000-0000-0000-000000000000}"/>
          </ac:grpSpMkLst>
        </pc:grpChg>
        <pc:grpChg chg="del">
          <ac:chgData name="Kochnev Kirill Romanovich" userId="S::kkochnev@ozon.ru::7ec233ba-5f4f-4279-8e83-e6b3ebb77aee" providerId="AD" clId="Web-{33FAC8F8-B180-8459-B264-0485DD6D428B}" dt="2022-03-13T20:50:38.311" v="1577"/>
          <ac:grpSpMkLst>
            <pc:docMk/>
            <pc:sldMk cId="741195503" sldId="488"/>
            <ac:grpSpMk id="12" creationId="{63DD1100-3302-8B48-9926-9BAAE3758192}"/>
          </ac:grpSpMkLst>
        </pc:grpChg>
        <pc:picChg chg="add mod">
          <ac:chgData name="Kochnev Kirill Romanovich" userId="S::kkochnev@ozon.ru::7ec233ba-5f4f-4279-8e83-e6b3ebb77aee" providerId="AD" clId="Web-{33FAC8F8-B180-8459-B264-0485DD6D428B}" dt="2022-03-13T20:50:51.968" v="1582" actId="1076"/>
          <ac:picMkLst>
            <pc:docMk/>
            <pc:sldMk cId="741195503" sldId="488"/>
            <ac:picMk id="5" creationId="{E88121CC-F8E3-48F4-8115-8B2151FB60C7}"/>
          </ac:picMkLst>
        </pc:picChg>
        <pc:picChg chg="del topLvl">
          <ac:chgData name="Kochnev Kirill Romanovich" userId="S::kkochnev@ozon.ru::7ec233ba-5f4f-4279-8e83-e6b3ebb77aee" providerId="AD" clId="Web-{33FAC8F8-B180-8459-B264-0485DD6D428B}" dt="2022-03-13T20:50:41.437" v="1578"/>
          <ac:picMkLst>
            <pc:docMk/>
            <pc:sldMk cId="741195503" sldId="488"/>
            <ac:picMk id="10" creationId="{00000000-0000-0000-0000-000000000000}"/>
          </ac:picMkLst>
        </pc:picChg>
        <pc:picChg chg="del topLvl">
          <ac:chgData name="Kochnev Kirill Romanovich" userId="S::kkochnev@ozon.ru::7ec233ba-5f4f-4279-8e83-e6b3ebb77aee" providerId="AD" clId="Web-{33FAC8F8-B180-8459-B264-0485DD6D428B}" dt="2022-03-13T20:50:38.311" v="1577"/>
          <ac:picMkLst>
            <pc:docMk/>
            <pc:sldMk cId="741195503" sldId="488"/>
            <ac:picMk id="11" creationId="{AA008983-4DAA-C343-B4A9-1B56855099B6}"/>
          </ac:picMkLst>
        </pc:picChg>
        <pc:picChg chg="add del mod">
          <ac:chgData name="Kochnev Kirill Romanovich" userId="S::kkochnev@ozon.ru::7ec233ba-5f4f-4279-8e83-e6b3ebb77aee" providerId="AD" clId="Web-{33FAC8F8-B180-8459-B264-0485DD6D428B}" dt="2022-03-13T21:02:55.049" v="1685"/>
          <ac:picMkLst>
            <pc:docMk/>
            <pc:sldMk cId="741195503" sldId="488"/>
            <ac:picMk id="13" creationId="{52EE8BCE-7D09-4B0E-9880-FA592C1B51BB}"/>
          </ac:picMkLst>
        </pc:picChg>
        <pc:picChg chg="add del mod">
          <ac:chgData name="Kochnev Kirill Romanovich" userId="S::kkochnev@ozon.ru::7ec233ba-5f4f-4279-8e83-e6b3ebb77aee" providerId="AD" clId="Web-{33FAC8F8-B180-8459-B264-0485DD6D428B}" dt="2022-03-13T21:03:29.253" v="1689"/>
          <ac:picMkLst>
            <pc:docMk/>
            <pc:sldMk cId="741195503" sldId="488"/>
            <ac:picMk id="14" creationId="{55A71749-0260-448C-8DD1-DDB0670F8020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3T21:04:05.057" v="1694" actId="14100"/>
          <ac:picMkLst>
            <pc:docMk/>
            <pc:sldMk cId="741195503" sldId="488"/>
            <ac:picMk id="15" creationId="{7037D62F-5104-4668-AE06-F11E9E93EA23}"/>
          </ac:picMkLst>
        </pc:picChg>
      </pc:sldChg>
      <pc:sldChg chg="addSp delSp modSp ord">
        <pc:chgData name="Kochnev Kirill Romanovich" userId="S::kkochnev@ozon.ru::7ec233ba-5f4f-4279-8e83-e6b3ebb77aee" providerId="AD" clId="Web-{33FAC8F8-B180-8459-B264-0485DD6D428B}" dt="2022-03-13T20:24:29.845" v="639" actId="20577"/>
        <pc:sldMkLst>
          <pc:docMk/>
          <pc:sldMk cId="1494755327" sldId="491"/>
        </pc:sldMkLst>
        <pc:spChg chg="mod">
          <ac:chgData name="Kochnev Kirill Romanovich" userId="S::kkochnev@ozon.ru::7ec233ba-5f4f-4279-8e83-e6b3ebb77aee" providerId="AD" clId="Web-{33FAC8F8-B180-8459-B264-0485DD6D428B}" dt="2022-03-13T15:37:35.942" v="516" actId="20577"/>
          <ac:spMkLst>
            <pc:docMk/>
            <pc:sldMk cId="1494755327" sldId="49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24:29.845" v="639" actId="20577"/>
          <ac:spMkLst>
            <pc:docMk/>
            <pc:sldMk cId="1494755327" sldId="491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3T11:51:57.735" v="107"/>
          <ac:spMkLst>
            <pc:docMk/>
            <pc:sldMk cId="1494755327" sldId="491"/>
            <ac:spMk id="6" creationId="{A1F09311-9EFA-4DFB-B110-247D10F4D3C2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3T15:37:31.395" v="510" actId="1076"/>
          <ac:picMkLst>
            <pc:docMk/>
            <pc:sldMk cId="1494755327" sldId="491"/>
            <ac:picMk id="7" creationId="{3847E8B5-EB52-408E-95B4-F54637A751C3}"/>
          </ac:picMkLst>
        </pc:picChg>
      </pc:sldChg>
      <pc:sldChg chg="del">
        <pc:chgData name="Kochnev Kirill Romanovich" userId="S::kkochnev@ozon.ru::7ec233ba-5f4f-4279-8e83-e6b3ebb77aee" providerId="AD" clId="Web-{33FAC8F8-B180-8459-B264-0485DD6D428B}" dt="2022-03-14T22:37:14.755" v="3429"/>
        <pc:sldMkLst>
          <pc:docMk/>
          <pc:sldMk cId="937251218" sldId="526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8.239" v="3436"/>
        <pc:sldMkLst>
          <pc:docMk/>
          <pc:sldMk cId="3109495837" sldId="527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286" v="3434"/>
        <pc:sldMkLst>
          <pc:docMk/>
          <pc:sldMk cId="772608097" sldId="528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208" v="3433"/>
        <pc:sldMkLst>
          <pc:docMk/>
          <pc:sldMk cId="4213108780" sldId="529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8.145" v="3435"/>
        <pc:sldMkLst>
          <pc:docMk/>
          <pc:sldMk cId="2160927909" sldId="530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14" v="3424"/>
        <pc:sldMkLst>
          <pc:docMk/>
          <pc:sldMk cId="1526179795" sldId="532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64" v="3419"/>
        <pc:sldMkLst>
          <pc:docMk/>
          <pc:sldMk cId="4155181678" sldId="543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130" v="3431"/>
        <pc:sldMkLst>
          <pc:docMk/>
          <pc:sldMk cId="4001852679" sldId="545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4.833" v="3430"/>
        <pc:sldMkLst>
          <pc:docMk/>
          <pc:sldMk cId="1055831398" sldId="551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4.755" v="3428"/>
        <pc:sldMkLst>
          <pc:docMk/>
          <pc:sldMk cId="3357498253" sldId="556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130" v="3432"/>
        <pc:sldMkLst>
          <pc:docMk/>
          <pc:sldMk cId="754478870" sldId="557"/>
        </pc:sldMkLst>
      </pc:sldChg>
      <pc:sldChg chg="modSp add replId">
        <pc:chgData name="Kochnev Kirill Romanovich" userId="S::kkochnev@ozon.ru::7ec233ba-5f4f-4279-8e83-e6b3ebb77aee" providerId="AD" clId="Web-{33FAC8F8-B180-8459-B264-0485DD6D428B}" dt="2022-03-13T11:44:55.130" v="57" actId="20577"/>
        <pc:sldMkLst>
          <pc:docMk/>
          <pc:sldMk cId="2250902861" sldId="559"/>
        </pc:sldMkLst>
        <pc:spChg chg="mod">
          <ac:chgData name="Kochnev Kirill Romanovich" userId="S::kkochnev@ozon.ru::7ec233ba-5f4f-4279-8e83-e6b3ebb77aee" providerId="AD" clId="Web-{33FAC8F8-B180-8459-B264-0485DD6D428B}" dt="2022-03-13T11:44:47.286" v="54" actId="1076"/>
          <ac:spMkLst>
            <pc:docMk/>
            <pc:sldMk cId="2250902861" sldId="55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1:44:55.130" v="57" actId="20577"/>
          <ac:spMkLst>
            <pc:docMk/>
            <pc:sldMk cId="2250902861" sldId="559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33FAC8F8-B180-8459-B264-0485DD6D428B}" dt="2022-03-13T11:45:59.712" v="86" actId="20577"/>
        <pc:sldMkLst>
          <pc:docMk/>
          <pc:sldMk cId="3845841267" sldId="560"/>
        </pc:sldMkLst>
        <pc:spChg chg="mod">
          <ac:chgData name="Kochnev Kirill Romanovich" userId="S::kkochnev@ozon.ru::7ec233ba-5f4f-4279-8e83-e6b3ebb77aee" providerId="AD" clId="Web-{33FAC8F8-B180-8459-B264-0485DD6D428B}" dt="2022-03-13T11:45:54.149" v="85" actId="1076"/>
          <ac:spMkLst>
            <pc:docMk/>
            <pc:sldMk cId="3845841267" sldId="56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1:45:59.712" v="86" actId="20577"/>
          <ac:spMkLst>
            <pc:docMk/>
            <pc:sldMk cId="3845841267" sldId="560"/>
            <ac:spMk id="4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33FAC8F8-B180-8459-B264-0485DD6D428B}" dt="2022-03-13T11:51:46.516" v="95"/>
        <pc:sldMkLst>
          <pc:docMk/>
          <pc:sldMk cId="2900290383" sldId="561"/>
        </pc:sldMkLst>
      </pc:sldChg>
      <pc:sldChg chg="addSp modSp add del ord replId">
        <pc:chgData name="Kochnev Kirill Romanovich" userId="S::kkochnev@ozon.ru::7ec233ba-5f4f-4279-8e83-e6b3ebb77aee" providerId="AD" clId="Web-{33FAC8F8-B180-8459-B264-0485DD6D428B}" dt="2022-03-13T15:37:03.395" v="505"/>
        <pc:sldMkLst>
          <pc:docMk/>
          <pc:sldMk cId="515132819" sldId="562"/>
        </pc:sldMkLst>
        <pc:spChg chg="mod">
          <ac:chgData name="Kochnev Kirill Romanovich" userId="S::kkochnev@ozon.ru::7ec233ba-5f4f-4279-8e83-e6b3ebb77aee" providerId="AD" clId="Web-{33FAC8F8-B180-8459-B264-0485DD6D428B}" dt="2022-03-13T13:40:25" v="324" actId="20577"/>
          <ac:spMkLst>
            <pc:docMk/>
            <pc:sldMk cId="515132819" sldId="56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3:40:38" v="332" actId="20577"/>
          <ac:spMkLst>
            <pc:docMk/>
            <pc:sldMk cId="515132819" sldId="562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3T13:40:56.532" v="336" actId="1076"/>
          <ac:picMkLst>
            <pc:docMk/>
            <pc:sldMk cId="515132819" sldId="562"/>
            <ac:picMk id="6" creationId="{A83B83E6-CBAC-4573-B0A5-6D6D18F39904}"/>
          </ac:picMkLst>
        </pc:picChg>
      </pc:sldChg>
      <pc:sldChg chg="addSp delSp modSp add ord replId">
        <pc:chgData name="Kochnev Kirill Romanovich" userId="S::kkochnev@ozon.ru::7ec233ba-5f4f-4279-8e83-e6b3ebb77aee" providerId="AD" clId="Web-{33FAC8F8-B180-8459-B264-0485DD6D428B}" dt="2022-03-13T20:39:11.825" v="1427" actId="20577"/>
        <pc:sldMkLst>
          <pc:docMk/>
          <pc:sldMk cId="3613221495" sldId="563"/>
        </pc:sldMkLst>
        <pc:spChg chg="mod">
          <ac:chgData name="Kochnev Kirill Romanovich" userId="S::kkochnev@ozon.ru::7ec233ba-5f4f-4279-8e83-e6b3ebb77aee" providerId="AD" clId="Web-{33FAC8F8-B180-8459-B264-0485DD6D428B}" dt="2022-03-13T20:33:16.499" v="1043" actId="20577"/>
          <ac:spMkLst>
            <pc:docMk/>
            <pc:sldMk cId="3613221495" sldId="56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39:11.825" v="1427" actId="20577"/>
          <ac:spMkLst>
            <pc:docMk/>
            <pc:sldMk cId="3613221495" sldId="563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3T20:36:38.115" v="1263"/>
          <ac:spMkLst>
            <pc:docMk/>
            <pc:sldMk cId="3613221495" sldId="563"/>
            <ac:spMk id="6" creationId="{1170254C-9C73-4E9C-9D2F-66B2D11C62D0}"/>
          </ac:spMkLst>
        </pc:spChg>
      </pc:sldChg>
      <pc:sldChg chg="modSp add ord replId">
        <pc:chgData name="Kochnev Kirill Romanovich" userId="S::kkochnev@ozon.ru::7ec233ba-5f4f-4279-8e83-e6b3ebb77aee" providerId="AD" clId="Web-{33FAC8F8-B180-8459-B264-0485DD6D428B}" dt="2022-03-13T20:37:02.912" v="1272" actId="20577"/>
        <pc:sldMkLst>
          <pc:docMk/>
          <pc:sldMk cId="2865995628" sldId="564"/>
        </pc:sldMkLst>
        <pc:spChg chg="mod">
          <ac:chgData name="Kochnev Kirill Romanovich" userId="S::kkochnev@ozon.ru::7ec233ba-5f4f-4279-8e83-e6b3ebb77aee" providerId="AD" clId="Web-{33FAC8F8-B180-8459-B264-0485DD6D428B}" dt="2022-03-13T15:37:44.990" v="523" actId="20577"/>
          <ac:spMkLst>
            <pc:docMk/>
            <pc:sldMk cId="2865995628" sldId="56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37:02.912" v="1272" actId="20577"/>
          <ac:spMkLst>
            <pc:docMk/>
            <pc:sldMk cId="2865995628" sldId="564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33FAC8F8-B180-8459-B264-0485DD6D428B}" dt="2022-03-13T20:45:38.022" v="1441" actId="1076"/>
        <pc:sldMkLst>
          <pc:docMk/>
          <pc:sldMk cId="2871923661" sldId="565"/>
        </pc:sldMkLst>
        <pc:spChg chg="mod">
          <ac:chgData name="Kochnev Kirill Romanovich" userId="S::kkochnev@ozon.ru::7ec233ba-5f4f-4279-8e83-e6b3ebb77aee" providerId="AD" clId="Web-{33FAC8F8-B180-8459-B264-0485DD6D428B}" dt="2022-03-13T20:45:21.709" v="1440" actId="20577"/>
          <ac:spMkLst>
            <pc:docMk/>
            <pc:sldMk cId="2871923661" sldId="56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45:38.022" v="1441" actId="1076"/>
          <ac:spMkLst>
            <pc:docMk/>
            <pc:sldMk cId="2871923661" sldId="565"/>
            <ac:spMk id="3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33FAC8F8-B180-8459-B264-0485DD6D428B}" dt="2022-03-13T20:47:30.635" v="1442"/>
        <pc:sldMkLst>
          <pc:docMk/>
          <pc:sldMk cId="1616266429" sldId="566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14:50.391" v="2086" actId="20577"/>
        <pc:sldMkLst>
          <pc:docMk/>
          <pc:sldMk cId="1400961716" sldId="567"/>
        </pc:sldMkLst>
        <pc:spChg chg="mod">
          <ac:chgData name="Kochnev Kirill Romanovich" userId="S::kkochnev@ozon.ru::7ec233ba-5f4f-4279-8e83-e6b3ebb77aee" providerId="AD" clId="Web-{33FAC8F8-B180-8459-B264-0485DD6D428B}" dt="2022-03-14T21:14:50.391" v="2086" actId="20577"/>
          <ac:spMkLst>
            <pc:docMk/>
            <pc:sldMk cId="1400961716" sldId="567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0:55:51.790" v="1936"/>
          <ac:spMkLst>
            <pc:docMk/>
            <pc:sldMk cId="1400961716" sldId="567"/>
            <ac:spMk id="3" creationId="{00000000-0000-0000-0000-000000000000}"/>
          </ac:spMkLst>
        </pc:spChg>
        <pc:spChg chg="add">
          <ac:chgData name="Kochnev Kirill Romanovich" userId="S::kkochnev@ozon.ru::7ec233ba-5f4f-4279-8e83-e6b3ebb77aee" providerId="AD" clId="Web-{33FAC8F8-B180-8459-B264-0485DD6D428B}" dt="2022-03-14T20:55:37.664" v="1929"/>
          <ac:spMkLst>
            <pc:docMk/>
            <pc:sldMk cId="1400961716" sldId="567"/>
            <ac:spMk id="7" creationId="{3740DFA2-9B40-4618-94CF-16929225BB67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0:55:53.134" v="1937"/>
          <ac:spMkLst>
            <pc:docMk/>
            <pc:sldMk cId="1400961716" sldId="567"/>
            <ac:spMk id="9" creationId="{382D7FC4-C90C-4224-BF33-A739D905E99D}"/>
          </ac:spMkLst>
        </pc:spChg>
        <pc:picChg chg="add del mod">
          <ac:chgData name="Kochnev Kirill Romanovich" userId="S::kkochnev@ozon.ru::7ec233ba-5f4f-4279-8e83-e6b3ebb77aee" providerId="AD" clId="Web-{33FAC8F8-B180-8459-B264-0485DD6D428B}" dt="2022-03-14T20:55:49.602" v="1935"/>
          <ac:picMkLst>
            <pc:docMk/>
            <pc:sldMk cId="1400961716" sldId="567"/>
            <ac:picMk id="6" creationId="{D98AD9E8-A2BF-48E1-9FBE-21AFC2810048}"/>
          </ac:picMkLst>
        </pc:picChg>
        <pc:picChg chg="add mod ord">
          <ac:chgData name="Kochnev Kirill Romanovich" userId="S::kkochnev@ozon.ru::7ec233ba-5f4f-4279-8e83-e6b3ebb77aee" providerId="AD" clId="Web-{33FAC8F8-B180-8459-B264-0485DD6D428B}" dt="2022-03-14T20:55:55.743" v="1938" actId="1076"/>
          <ac:picMkLst>
            <pc:docMk/>
            <pc:sldMk cId="1400961716" sldId="567"/>
            <ac:picMk id="10" creationId="{0F7DAF52-A1E1-4151-8B0A-F3228D2E274E}"/>
          </ac:picMkLst>
        </pc:picChg>
      </pc:sldChg>
      <pc:sldChg chg="addSp delSp modSp add replId">
        <pc:chgData name="Kochnev Kirill Romanovich" userId="S::kkochnev@ozon.ru::7ec233ba-5f4f-4279-8e83-e6b3ebb77aee" providerId="AD" clId="Web-{33FAC8F8-B180-8459-B264-0485DD6D428B}" dt="2022-03-13T22:39:36.014" v="1926" actId="20577"/>
        <pc:sldMkLst>
          <pc:docMk/>
          <pc:sldMk cId="3554463321" sldId="568"/>
        </pc:sldMkLst>
        <pc:spChg chg="mod">
          <ac:chgData name="Kochnev Kirill Romanovich" userId="S::kkochnev@ozon.ru::7ec233ba-5f4f-4279-8e83-e6b3ebb77aee" providerId="AD" clId="Web-{33FAC8F8-B180-8459-B264-0485DD6D428B}" dt="2022-03-13T22:36:22.924" v="1880" actId="20577"/>
          <ac:spMkLst>
            <pc:docMk/>
            <pc:sldMk cId="3554463321" sldId="568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3T22:37:34.804" v="1882"/>
          <ac:spMkLst>
            <pc:docMk/>
            <pc:sldMk cId="3554463321" sldId="568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3T22:37:36.101" v="1883"/>
          <ac:spMkLst>
            <pc:docMk/>
            <pc:sldMk cId="3554463321" sldId="568"/>
            <ac:spMk id="8" creationId="{2A9178AA-93F8-4966-A79C-E33D14447362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3T22:39:36.014" v="1926" actId="20577"/>
          <ac:spMkLst>
            <pc:docMk/>
            <pc:sldMk cId="3554463321" sldId="568"/>
            <ac:spMk id="12" creationId="{5C27059B-86D7-4FF9-BB35-6937AF71E0B0}"/>
          </ac:spMkLst>
        </pc:spChg>
        <pc:picChg chg="del mod">
          <ac:chgData name="Kochnev Kirill Romanovich" userId="S::kkochnev@ozon.ru::7ec233ba-5f4f-4279-8e83-e6b3ebb77aee" providerId="AD" clId="Web-{33FAC8F8-B180-8459-B264-0485DD6D428B}" dt="2022-03-13T22:37:41.836" v="1886"/>
          <ac:picMkLst>
            <pc:docMk/>
            <pc:sldMk cId="3554463321" sldId="568"/>
            <ac:picMk id="6" creationId="{D98AD9E8-A2BF-48E1-9FBE-21AFC2810048}"/>
          </ac:picMkLst>
        </pc:picChg>
        <pc:picChg chg="add mod ord">
          <ac:chgData name="Kochnev Kirill Romanovich" userId="S::kkochnev@ozon.ru::7ec233ba-5f4f-4279-8e83-e6b3ebb77aee" providerId="AD" clId="Web-{33FAC8F8-B180-8459-B264-0485DD6D428B}" dt="2022-03-13T22:39:10.419" v="1894" actId="1076"/>
          <ac:picMkLst>
            <pc:docMk/>
            <pc:sldMk cId="3554463321" sldId="568"/>
            <ac:picMk id="9" creationId="{F88DAAA2-E713-4A67-A940-64AFF53E937E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3T22:39:16.263" v="1897" actId="1076"/>
          <ac:picMkLst>
            <pc:docMk/>
            <pc:sldMk cId="3554463321" sldId="568"/>
            <ac:picMk id="10" creationId="{0339EC0A-19AA-458D-B5F6-6CDE01A5847C}"/>
          </ac:picMkLst>
        </pc:picChg>
      </pc:sldChg>
      <pc:sldChg chg="add replId">
        <pc:chgData name="Kochnev Kirill Romanovich" userId="S::kkochnev@ozon.ru::7ec233ba-5f4f-4279-8e83-e6b3ebb77aee" providerId="AD" clId="Web-{33FAC8F8-B180-8459-B264-0485DD6D428B}" dt="2022-03-14T20:52:01.760" v="1927"/>
        <pc:sldMkLst>
          <pc:docMk/>
          <pc:sldMk cId="1394050357" sldId="569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14:27.671" v="2067"/>
        <pc:sldMkLst>
          <pc:docMk/>
          <pc:sldMk cId="2676921925" sldId="570"/>
        </pc:sldMkLst>
        <pc:spChg chg="mod">
          <ac:chgData name="Kochnev Kirill Romanovich" userId="S::kkochnev@ozon.ru::7ec233ba-5f4f-4279-8e83-e6b3ebb77aee" providerId="AD" clId="Web-{33FAC8F8-B180-8459-B264-0485DD6D428B}" dt="2022-03-14T20:58:24.440" v="1988" actId="20577"/>
          <ac:spMkLst>
            <pc:docMk/>
            <pc:sldMk cId="2676921925" sldId="57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0:56:57.903" v="1962"/>
          <ac:spMkLst>
            <pc:docMk/>
            <pc:sldMk cId="2676921925" sldId="570"/>
            <ac:spMk id="6" creationId="{307A9B07-5A14-4022-9EF5-F9D90F71A3E7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0:57:03.122" v="1964"/>
          <ac:spMkLst>
            <pc:docMk/>
            <pc:sldMk cId="2676921925" sldId="570"/>
            <ac:spMk id="7" creationId="{3740DFA2-9B40-4618-94CF-16929225BB67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4T20:57:38.640" v="1969" actId="1076"/>
          <ac:spMkLst>
            <pc:docMk/>
            <pc:sldMk cId="2676921925" sldId="570"/>
            <ac:spMk id="11" creationId="{5BB1FB55-76F4-40EF-A635-7A4ACA2B094D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4T20:57:53.532" v="1971" actId="1076"/>
          <ac:spMkLst>
            <pc:docMk/>
            <pc:sldMk cId="2676921925" sldId="570"/>
            <ac:spMk id="12" creationId="{D7E7416C-6175-4A95-9659-72D0CA513D35}"/>
          </ac:spMkLst>
        </pc:spChg>
        <pc:picChg chg="add mod ord">
          <ac:chgData name="Kochnev Kirill Romanovich" userId="S::kkochnev@ozon.ru::7ec233ba-5f4f-4279-8e83-e6b3ebb77aee" providerId="AD" clId="Web-{33FAC8F8-B180-8459-B264-0485DD6D428B}" dt="2022-03-14T20:57:01.669" v="1963" actId="1076"/>
          <ac:picMkLst>
            <pc:docMk/>
            <pc:sldMk cId="2676921925" sldId="570"/>
            <ac:picMk id="8" creationId="{DCC5E78D-E795-4DC2-9CFC-67E07056BDCB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0:57:25.467" v="1967" actId="1076"/>
          <ac:picMkLst>
            <pc:docMk/>
            <pc:sldMk cId="2676921925" sldId="570"/>
            <ac:picMk id="9" creationId="{CE9CC4A4-D54C-4C0B-95CF-CAE6BC2E2A57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0:56:57.731" v="1961"/>
          <ac:picMkLst>
            <pc:docMk/>
            <pc:sldMk cId="2676921925" sldId="570"/>
            <ac:picMk id="10" creationId="{0F7DAF52-A1E1-4151-8B0A-F3228D2E274E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0:58:17.971" v="1973" actId="1076"/>
          <ac:picMkLst>
            <pc:docMk/>
            <pc:sldMk cId="2676921925" sldId="570"/>
            <ac:picMk id="13" creationId="{65964B6D-1EF1-495B-947A-ABDC5900ACC0}"/>
          </ac:picMkLst>
        </pc:picChg>
      </pc:sldChg>
      <pc:sldChg chg="add replId">
        <pc:chgData name="Kochnev Kirill Romanovich" userId="S::kkochnev@ozon.ru::7ec233ba-5f4f-4279-8e83-e6b3ebb77aee" providerId="AD" clId="Web-{33FAC8F8-B180-8459-B264-0485DD6D428B}" dt="2022-03-14T20:58:28.409" v="1989"/>
        <pc:sldMkLst>
          <pc:docMk/>
          <pc:sldMk cId="1365609297" sldId="571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14:38.281" v="2077" actId="20577"/>
        <pc:sldMkLst>
          <pc:docMk/>
          <pc:sldMk cId="21751758" sldId="572"/>
        </pc:sldMkLst>
        <pc:spChg chg="mod">
          <ac:chgData name="Kochnev Kirill Romanovich" userId="S::kkochnev@ozon.ru::7ec233ba-5f4f-4279-8e83-e6b3ebb77aee" providerId="AD" clId="Web-{33FAC8F8-B180-8459-B264-0485DD6D428B}" dt="2022-03-14T21:14:38.281" v="2077" actId="20577"/>
          <ac:spMkLst>
            <pc:docMk/>
            <pc:sldMk cId="21751758" sldId="572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1:09:48.419" v="2006"/>
          <ac:spMkLst>
            <pc:docMk/>
            <pc:sldMk cId="21751758" sldId="572"/>
            <ac:spMk id="6" creationId="{5F874A2A-A213-4F3A-BD69-92875D279459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09:50.576" v="2008"/>
          <ac:spMkLst>
            <pc:docMk/>
            <pc:sldMk cId="21751758" sldId="572"/>
            <ac:spMk id="11" creationId="{5BB1FB55-76F4-40EF-A635-7A4ACA2B094D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09:52.888" v="2009"/>
          <ac:spMkLst>
            <pc:docMk/>
            <pc:sldMk cId="21751758" sldId="572"/>
            <ac:spMk id="12" creationId="{D7E7416C-6175-4A95-9659-72D0CA513D35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4T21:11:07.893" v="2019" actId="1076"/>
          <ac:picMkLst>
            <pc:docMk/>
            <pc:sldMk cId="21751758" sldId="572"/>
            <ac:picMk id="7" creationId="{FE9B5DE4-B70E-447B-9C01-CD04F71CB1C3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09:41.341" v="2005"/>
          <ac:picMkLst>
            <pc:docMk/>
            <pc:sldMk cId="21751758" sldId="572"/>
            <ac:picMk id="8" creationId="{DCC5E78D-E795-4DC2-9CFC-67E07056BDCB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09:49.107" v="2007"/>
          <ac:picMkLst>
            <pc:docMk/>
            <pc:sldMk cId="21751758" sldId="572"/>
            <ac:picMk id="9" creationId="{CE9CC4A4-D54C-4C0B-95CF-CAE6BC2E2A57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1:10:51.767" v="2015" actId="1076"/>
          <ac:picMkLst>
            <pc:docMk/>
            <pc:sldMk cId="21751758" sldId="572"/>
            <ac:picMk id="10" creationId="{F718671B-AFFC-4096-9FA8-29D743487759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09:53.060" v="2010"/>
          <ac:picMkLst>
            <pc:docMk/>
            <pc:sldMk cId="21751758" sldId="572"/>
            <ac:picMk id="13" creationId="{65964B6D-1EF1-495B-947A-ABDC5900ACC0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1:11:07.612" v="2018" actId="1076"/>
          <ac:picMkLst>
            <pc:docMk/>
            <pc:sldMk cId="21751758" sldId="572"/>
            <ac:picMk id="14" creationId="{C9712B39-3961-4167-8E3F-0D3AFBC603D2}"/>
          </ac:picMkLst>
        </pc:picChg>
        <pc:cxnChg chg="add mod">
          <ac:chgData name="Kochnev Kirill Romanovich" userId="S::kkochnev@ozon.ru::7ec233ba-5f4f-4279-8e83-e6b3ebb77aee" providerId="AD" clId="Web-{33FAC8F8-B180-8459-B264-0485DD6D428B}" dt="2022-03-14T21:13:03.166" v="2032"/>
          <ac:cxnSpMkLst>
            <pc:docMk/>
            <pc:sldMk cId="21751758" sldId="572"/>
            <ac:cxnSpMk id="15" creationId="{5FE97B72-375D-45E1-B83C-4ECEDD5E6D39}"/>
          </ac:cxnSpMkLst>
        </pc:cxnChg>
        <pc:cxnChg chg="add mod">
          <ac:chgData name="Kochnev Kirill Romanovich" userId="S::kkochnev@ozon.ru::7ec233ba-5f4f-4279-8e83-e6b3ebb77aee" providerId="AD" clId="Web-{33FAC8F8-B180-8459-B264-0485DD6D428B}" dt="2022-03-14T21:13:10.979" v="2034" actId="1076"/>
          <ac:cxnSpMkLst>
            <pc:docMk/>
            <pc:sldMk cId="21751758" sldId="572"/>
            <ac:cxnSpMk id="16" creationId="{F15FE0AE-2D32-4154-ADDD-84EE18A92947}"/>
          </ac:cxnSpMkLst>
        </pc:cxnChg>
      </pc:sldChg>
      <pc:sldChg chg="modSp add">
        <pc:chgData name="Kochnev Kirill Romanovich" userId="S::kkochnev@ozon.ru::7ec233ba-5f4f-4279-8e83-e6b3ebb77aee" providerId="AD" clId="Web-{33FAC8F8-B180-8459-B264-0485DD6D428B}" dt="2022-03-14T21:16:16.787" v="2095" actId="20577"/>
        <pc:sldMkLst>
          <pc:docMk/>
          <pc:sldMk cId="3687086304" sldId="573"/>
        </pc:sldMkLst>
        <pc:spChg chg="mod">
          <ac:chgData name="Kochnev Kirill Romanovich" userId="S::kkochnev@ozon.ru::7ec233ba-5f4f-4279-8e83-e6b3ebb77aee" providerId="AD" clId="Web-{33FAC8F8-B180-8459-B264-0485DD6D428B}" dt="2022-03-14T21:16:16.787" v="2095" actId="20577"/>
          <ac:spMkLst>
            <pc:docMk/>
            <pc:sldMk cId="3687086304" sldId="573"/>
            <ac:spMk id="2" creationId="{00000000-0000-0000-0000-000000000000}"/>
          </ac:spMkLst>
        </pc:spChg>
      </pc:sldChg>
      <pc:sldChg chg="addSp delSp modSp add del">
        <pc:chgData name="Kochnev Kirill Romanovich" userId="S::kkochnev@ozon.ru::7ec233ba-5f4f-4279-8e83-e6b3ebb77aee" providerId="AD" clId="Web-{33FAC8F8-B180-8459-B264-0485DD6D428B}" dt="2022-03-14T21:25:23.684" v="2120"/>
        <pc:sldMkLst>
          <pc:docMk/>
          <pc:sldMk cId="1902562822" sldId="574"/>
        </pc:sldMkLst>
        <pc:spChg chg="mod">
          <ac:chgData name="Kochnev Kirill Romanovich" userId="S::kkochnev@ozon.ru::7ec233ba-5f4f-4279-8e83-e6b3ebb77aee" providerId="AD" clId="Web-{33FAC8F8-B180-8459-B264-0485DD6D428B}" dt="2022-03-14T21:24:49.338" v="2103" actId="20577"/>
          <ac:spMkLst>
            <pc:docMk/>
            <pc:sldMk cId="1902562822" sldId="574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4T21:24:52.838" v="2106"/>
          <ac:spMkLst>
            <pc:docMk/>
            <pc:sldMk cId="1902562822" sldId="574"/>
            <ac:spMk id="5" creationId="{AD9E2F92-B60F-496C-B709-7EA6D01D5406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4T21:24:51.729" v="2105"/>
          <ac:picMkLst>
            <pc:docMk/>
            <pc:sldMk cId="1902562822" sldId="574"/>
            <ac:picMk id="10" creationId="{E14292E7-C8F4-4D4C-8A2F-7B239FFFDB53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24:50.885" v="2104"/>
          <ac:picMkLst>
            <pc:docMk/>
            <pc:sldMk cId="1902562822" sldId="574"/>
            <ac:picMk id="11" creationId="{DCEDBDB4-1BD5-4521-9B2F-17F96EE65222}"/>
          </ac:picMkLst>
        </pc:picChg>
      </pc:sldChg>
      <pc:sldChg chg="add del replId">
        <pc:chgData name="Kochnev Kirill Romanovich" userId="S::kkochnev@ozon.ru::7ec233ba-5f4f-4279-8e83-e6b3ebb77aee" providerId="AD" clId="Web-{33FAC8F8-B180-8459-B264-0485DD6D428B}" dt="2022-03-14T21:16:26.616" v="2097"/>
        <pc:sldMkLst>
          <pc:docMk/>
          <pc:sldMk cId="3044647501" sldId="574"/>
        </pc:sldMkLst>
      </pc:sldChg>
      <pc:sldChg chg="add replId">
        <pc:chgData name="Kochnev Kirill Romanovich" userId="S::kkochnev@ozon.ru::7ec233ba-5f4f-4279-8e83-e6b3ebb77aee" providerId="AD" clId="Web-{33FAC8F8-B180-8459-B264-0485DD6D428B}" dt="2022-03-14T21:24:59.542" v="2108"/>
        <pc:sldMkLst>
          <pc:docMk/>
          <pc:sldMk cId="3206335747" sldId="575"/>
        </pc:sldMkLst>
      </pc:sldChg>
      <pc:sldChg chg="delSp modSp add ord">
        <pc:chgData name="Kochnev Kirill Romanovich" userId="S::kkochnev@ozon.ru::7ec233ba-5f4f-4279-8e83-e6b3ebb77aee" providerId="AD" clId="Web-{33FAC8F8-B180-8459-B264-0485DD6D428B}" dt="2022-03-14T21:49:47.547" v="3209" actId="20577"/>
        <pc:sldMkLst>
          <pc:docMk/>
          <pc:sldMk cId="1658725032" sldId="576"/>
        </pc:sldMkLst>
        <pc:spChg chg="mod">
          <ac:chgData name="Kochnev Kirill Romanovich" userId="S::kkochnev@ozon.ru::7ec233ba-5f4f-4279-8e83-e6b3ebb77aee" providerId="AD" clId="Web-{33FAC8F8-B180-8459-B264-0485DD6D428B}" dt="2022-03-14T21:30:28.421" v="2572" actId="20577"/>
          <ac:spMkLst>
            <pc:docMk/>
            <pc:sldMk cId="1658725032" sldId="57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1:49:47.547" v="3209" actId="20577"/>
          <ac:spMkLst>
            <pc:docMk/>
            <pc:sldMk cId="1658725032" sldId="576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4T21:31:31.066" v="2683"/>
          <ac:picMkLst>
            <pc:docMk/>
            <pc:sldMk cId="1658725032" sldId="576"/>
            <ac:picMk id="6" creationId="{D98AD9E8-A2BF-48E1-9FBE-21AFC2810048}"/>
          </ac:picMkLst>
        </pc:picChg>
      </pc:sldChg>
      <pc:sldChg chg="addSp delSp modSp add ord">
        <pc:chgData name="Kochnev Kirill Romanovich" userId="S::kkochnev@ozon.ru::7ec233ba-5f4f-4279-8e83-e6b3ebb77aee" providerId="AD" clId="Web-{33FAC8F8-B180-8459-B264-0485DD6D428B}" dt="2022-03-14T23:03:00.608" v="3524" actId="20577"/>
        <pc:sldMkLst>
          <pc:docMk/>
          <pc:sldMk cId="1680581773" sldId="577"/>
        </pc:sldMkLst>
        <pc:spChg chg="mod">
          <ac:chgData name="Kochnev Kirill Romanovich" userId="S::kkochnev@ozon.ru::7ec233ba-5f4f-4279-8e83-e6b3ebb77aee" providerId="AD" clId="Web-{33FAC8F8-B180-8459-B264-0485DD6D428B}" dt="2022-03-14T23:02:29.279" v="3502" actId="20577"/>
          <ac:spMkLst>
            <pc:docMk/>
            <pc:sldMk cId="1680581773" sldId="577"/>
            <ac:spMk id="2" creationId="{43C8A020-03FC-9840-9BC7-0F8C4165D195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54.557" v="3451"/>
          <ac:spMkLst>
            <pc:docMk/>
            <pc:sldMk cId="1680581773" sldId="577"/>
            <ac:spMk id="3" creationId="{AC1E2672-C574-4614-84A2-07C03BD3692A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2:59:44.525" v="3443"/>
          <ac:spMkLst>
            <pc:docMk/>
            <pc:sldMk cId="1680581773" sldId="577"/>
            <ac:spMk id="4" creationId="{8AF49F4B-D0C9-1147-9DF4-D98C2FB8B1FF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1:33:27.510" v="2786"/>
          <ac:spMkLst>
            <pc:docMk/>
            <pc:sldMk cId="1680581773" sldId="577"/>
            <ac:spMk id="5" creationId="{38CF137A-87E2-4822-A3D7-B8E9214DAED9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02:38.295" v="3510" actId="20577"/>
          <ac:spMkLst>
            <pc:docMk/>
            <pc:sldMk cId="1680581773" sldId="577"/>
            <ac:spMk id="6" creationId="{8026C3BF-5B6B-0348-92EC-B8011AC2E339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03:00.608" v="3524" actId="20577"/>
          <ac:spMkLst>
            <pc:docMk/>
            <pc:sldMk cId="1680581773" sldId="577"/>
            <ac:spMk id="8" creationId="{E6122650-4F9D-5E46-8605-1D84C1F3F639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48.119" v="3446"/>
          <ac:spMkLst>
            <pc:docMk/>
            <pc:sldMk cId="1680581773" sldId="577"/>
            <ac:spMk id="9" creationId="{988B7905-9490-401C-AAB6-99301DEF9E72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51.557" v="3448"/>
          <ac:spMkLst>
            <pc:docMk/>
            <pc:sldMk cId="1680581773" sldId="577"/>
            <ac:spMk id="16" creationId="{711FEC1A-F73D-4309-8944-8C5582C19084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49.260" v="3447"/>
          <ac:spMkLst>
            <pc:docMk/>
            <pc:sldMk cId="1680581773" sldId="577"/>
            <ac:spMk id="18" creationId="{7789FB2D-B9FD-44BD-8303-EE53191184EA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02:08.888" v="3496"/>
          <ac:spMkLst>
            <pc:docMk/>
            <pc:sldMk cId="1680581773" sldId="577"/>
            <ac:spMk id="19" creationId="{DD0E39A0-53E9-4739-88B9-241271EF1613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4T22:59:46.385" v="3445" actId="1076"/>
          <ac:picMkLst>
            <pc:docMk/>
            <pc:sldMk cId="1680581773" sldId="577"/>
            <ac:picMk id="7" creationId="{D66C132B-C1BF-45E7-B0FC-853BD06BD662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2:59:44.400" v="3441"/>
          <ac:picMkLst>
            <pc:docMk/>
            <pc:sldMk cId="1680581773" sldId="577"/>
            <ac:picMk id="11" creationId="{DACB0214-F54B-6047-8BE2-4F429C5AB1E3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2:59:43.947" v="3438"/>
          <ac:picMkLst>
            <pc:docMk/>
            <pc:sldMk cId="1680581773" sldId="577"/>
            <ac:picMk id="12" creationId="{E33B14D2-F34B-6A46-A5AB-D0996A1E94D6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33:23.104" v="2784"/>
          <ac:picMkLst>
            <pc:docMk/>
            <pc:sldMk cId="1680581773" sldId="577"/>
            <ac:picMk id="13" creationId="{B85869C3-6C36-7640-B2B4-1D6B51659BAD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00:11.870" v="3454" actId="1076"/>
          <ac:picMkLst>
            <pc:docMk/>
            <pc:sldMk cId="1680581773" sldId="577"/>
            <ac:picMk id="14" creationId="{E8E72B0B-AF22-4CDC-8B3D-5100B27F7167}"/>
          </ac:picMkLst>
        </pc:picChg>
      </pc:sldChg>
      <pc:sldChg chg="modSp add del replId">
        <pc:chgData name="Kochnev Kirill Romanovich" userId="S::kkochnev@ozon.ru::7ec233ba-5f4f-4279-8e83-e6b3ebb77aee" providerId="AD" clId="Web-{33FAC8F8-B180-8459-B264-0485DD6D428B}" dt="2022-03-14T21:32:14.428" v="2744"/>
        <pc:sldMkLst>
          <pc:docMk/>
          <pc:sldMk cId="4158883565" sldId="577"/>
        </pc:sldMkLst>
        <pc:spChg chg="mod">
          <ac:chgData name="Kochnev Kirill Romanovich" userId="S::kkochnev@ozon.ru::7ec233ba-5f4f-4279-8e83-e6b3ebb77aee" providerId="AD" clId="Web-{33FAC8F8-B180-8459-B264-0485DD6D428B}" dt="2022-03-14T21:32:12.725" v="2743" actId="20577"/>
          <ac:spMkLst>
            <pc:docMk/>
            <pc:sldMk cId="4158883565" sldId="577"/>
            <ac:spMk id="2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33FAC8F8-B180-8459-B264-0485DD6D428B}" dt="2022-03-14T23:11:26.942" v="3730" actId="20577"/>
        <pc:sldMkLst>
          <pc:docMk/>
          <pc:sldMk cId="1507103723" sldId="578"/>
        </pc:sldMkLst>
        <pc:spChg chg="mod">
          <ac:chgData name="Kochnev Kirill Romanovich" userId="S::kkochnev@ozon.ru::7ec233ba-5f4f-4279-8e83-e6b3ebb77aee" providerId="AD" clId="Web-{33FAC8F8-B180-8459-B264-0485DD6D428B}" dt="2022-03-14T23:11:26.942" v="3730" actId="20577"/>
          <ac:spMkLst>
            <pc:docMk/>
            <pc:sldMk cId="1507103723" sldId="57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10:40.234" v="3677" actId="20577"/>
          <ac:spMkLst>
            <pc:docMk/>
            <pc:sldMk cId="1507103723" sldId="578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4T23:08:55.888" v="3533" actId="1076"/>
          <ac:picMkLst>
            <pc:docMk/>
            <pc:sldMk cId="1507103723" sldId="578"/>
            <ac:picMk id="6" creationId="{3A487824-EED8-4363-9218-0DBFF71051A9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10:44.984" v="3681" actId="1076"/>
          <ac:picMkLst>
            <pc:docMk/>
            <pc:sldMk cId="1507103723" sldId="578"/>
            <ac:picMk id="7" creationId="{3F4A6360-6F5D-4042-A0E6-DA0B079698DD}"/>
          </ac:picMkLst>
        </pc:picChg>
      </pc:sldChg>
      <pc:sldChg chg="delSp modSp add ord">
        <pc:chgData name="Kochnev Kirill Romanovich" userId="S::kkochnev@ozon.ru::7ec233ba-5f4f-4279-8e83-e6b3ebb77aee" providerId="AD" clId="Web-{33FAC8F8-B180-8459-B264-0485DD6D428B}" dt="2022-03-14T22:14:27.522" v="3401" actId="20577"/>
        <pc:sldMkLst>
          <pc:docMk/>
          <pc:sldMk cId="639367852" sldId="579"/>
        </pc:sldMkLst>
        <pc:spChg chg="mod">
          <ac:chgData name="Kochnev Kirill Romanovich" userId="S::kkochnev@ozon.ru::7ec233ba-5f4f-4279-8e83-e6b3ebb77aee" providerId="AD" clId="Web-{33FAC8F8-B180-8459-B264-0485DD6D428B}" dt="2022-03-14T21:40:55.087" v="2875" actId="20577"/>
          <ac:spMkLst>
            <pc:docMk/>
            <pc:sldMk cId="639367852" sldId="57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1:50:08.017" v="3226" actId="20577"/>
          <ac:spMkLst>
            <pc:docMk/>
            <pc:sldMk cId="639367852" sldId="579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2:14:27.522" v="3401" actId="20577"/>
          <ac:spMkLst>
            <pc:docMk/>
            <pc:sldMk cId="639367852" sldId="579"/>
            <ac:spMk id="4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4T21:42:45.141" v="2941"/>
          <ac:picMkLst>
            <pc:docMk/>
            <pc:sldMk cId="639367852" sldId="579"/>
            <ac:picMk id="5" creationId="{E88121CC-F8E3-48F4-8115-8B2151FB60C7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42:45.703" v="2942"/>
          <ac:picMkLst>
            <pc:docMk/>
            <pc:sldMk cId="639367852" sldId="579"/>
            <ac:picMk id="15" creationId="{7037D62F-5104-4668-AE06-F11E9E93EA23}"/>
          </ac:picMkLst>
        </pc:picChg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47:38.992" v="3054" actId="20577"/>
        <pc:sldMkLst>
          <pc:docMk/>
          <pc:sldMk cId="2114695234" sldId="580"/>
        </pc:sldMkLst>
        <pc:spChg chg="mod">
          <ac:chgData name="Kochnev Kirill Romanovich" userId="S::kkochnev@ozon.ru::7ec233ba-5f4f-4279-8e83-e6b3ebb77aee" providerId="AD" clId="Web-{33FAC8F8-B180-8459-B264-0485DD6D428B}" dt="2022-03-14T21:43:30.409" v="2961" actId="20577"/>
          <ac:spMkLst>
            <pc:docMk/>
            <pc:sldMk cId="2114695234" sldId="580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1:45:49.548" v="2965"/>
          <ac:spMkLst>
            <pc:docMk/>
            <pc:sldMk cId="2114695234" sldId="580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4T21:45:43.407" v="2963"/>
          <ac:spMkLst>
            <pc:docMk/>
            <pc:sldMk cId="2114695234" sldId="580"/>
            <ac:spMk id="6" creationId="{8A9B1CD7-5B00-4F73-A45E-FC4011A1D919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4T21:47:38.992" v="3054" actId="20577"/>
          <ac:spMkLst>
            <pc:docMk/>
            <pc:sldMk cId="2114695234" sldId="580"/>
            <ac:spMk id="8" creationId="{379E9096-C692-4F4B-B59E-FDE8A3321B84}"/>
          </ac:spMkLst>
        </pc:spChg>
        <pc:picChg chg="add mod ord">
          <ac:chgData name="Kochnev Kirill Romanovich" userId="S::kkochnev@ozon.ru::7ec233ba-5f4f-4279-8e83-e6b3ebb77aee" providerId="AD" clId="Web-{33FAC8F8-B180-8459-B264-0485DD6D428B}" dt="2022-03-14T21:45:50.938" v="2966" actId="1076"/>
          <ac:picMkLst>
            <pc:docMk/>
            <pc:sldMk cId="2114695234" sldId="580"/>
            <ac:picMk id="7" creationId="{2F646291-470F-416D-901D-9290F56921BE}"/>
          </ac:picMkLst>
        </pc:picChg>
      </pc:sldChg>
      <pc:sldChg chg="modSp add ord replId">
        <pc:chgData name="Kochnev Kirill Romanovich" userId="S::kkochnev@ozon.ru::7ec233ba-5f4f-4279-8e83-e6b3ebb77aee" providerId="AD" clId="Web-{33FAC8F8-B180-8459-B264-0485DD6D428B}" dt="2022-03-15T08:19:51.950" v="4162" actId="20577"/>
        <pc:sldMkLst>
          <pc:docMk/>
          <pc:sldMk cId="3010515265" sldId="581"/>
        </pc:sldMkLst>
        <pc:spChg chg="mod">
          <ac:chgData name="Kochnev Kirill Romanovich" userId="S::kkochnev@ozon.ru::7ec233ba-5f4f-4279-8e83-e6b3ebb77aee" providerId="AD" clId="Web-{33FAC8F8-B180-8459-B264-0485DD6D428B}" dt="2022-03-15T08:19:51.950" v="4162" actId="20577"/>
          <ac:spMkLst>
            <pc:docMk/>
            <pc:sldMk cId="3010515265" sldId="581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3:17:34.685" v="3946" actId="20577"/>
        <pc:sldMkLst>
          <pc:docMk/>
          <pc:sldMk cId="940000452" sldId="582"/>
        </pc:sldMkLst>
        <pc:spChg chg="mod">
          <ac:chgData name="Kochnev Kirill Romanovich" userId="S::kkochnev@ozon.ru::7ec233ba-5f4f-4279-8e83-e6b3ebb77aee" providerId="AD" clId="Web-{33FAC8F8-B180-8459-B264-0485DD6D428B}" dt="2022-03-14T23:13:19.241" v="3764" actId="20577"/>
          <ac:spMkLst>
            <pc:docMk/>
            <pc:sldMk cId="940000452" sldId="58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17:34.685" v="3946" actId="20577"/>
          <ac:spMkLst>
            <pc:docMk/>
            <pc:sldMk cId="940000452" sldId="582"/>
            <ac:spMk id="3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3:15:41.713" v="3830"/>
          <ac:spMkLst>
            <pc:docMk/>
            <pc:sldMk cId="940000452" sldId="582"/>
            <ac:spMk id="4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15:43.729" v="3831"/>
          <ac:spMkLst>
            <pc:docMk/>
            <pc:sldMk cId="940000452" sldId="582"/>
            <ac:spMk id="7" creationId="{B56B4D2F-7936-43C3-BD2B-349951853DB7}"/>
          </ac:spMkLst>
        </pc:spChg>
      </pc:sldChg>
      <pc:sldChg chg="addSp delSp modSp add replId">
        <pc:chgData name="Kochnev Kirill Romanovich" userId="S::kkochnev@ozon.ru::7ec233ba-5f4f-4279-8e83-e6b3ebb77aee" providerId="AD" clId="Web-{33FAC8F8-B180-8459-B264-0485DD6D428B}" dt="2022-03-14T23:24:05.960" v="4157" actId="14100"/>
        <pc:sldMkLst>
          <pc:docMk/>
          <pc:sldMk cId="2574966562" sldId="583"/>
        </pc:sldMkLst>
        <pc:spChg chg="mod">
          <ac:chgData name="Kochnev Kirill Romanovich" userId="S::kkochnev@ozon.ru::7ec233ba-5f4f-4279-8e83-e6b3ebb77aee" providerId="AD" clId="Web-{33FAC8F8-B180-8459-B264-0485DD6D428B}" dt="2022-03-14T23:15:37.620" v="3829" actId="20577"/>
          <ac:spMkLst>
            <pc:docMk/>
            <pc:sldMk cId="2574966562" sldId="58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23:44.647" v="4151" actId="20577"/>
          <ac:spMkLst>
            <pc:docMk/>
            <pc:sldMk cId="2574966562" sldId="583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23:59.507" v="4154" actId="20577"/>
          <ac:spMkLst>
            <pc:docMk/>
            <pc:sldMk cId="2574966562" sldId="583"/>
            <ac:spMk id="4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18:02.873" v="3948"/>
          <ac:spMkLst>
            <pc:docMk/>
            <pc:sldMk cId="2574966562" sldId="583"/>
            <ac:spMk id="7" creationId="{E1E25ED4-8AF1-4EC8-9026-B46A73C68F26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4T23:18:06.404" v="3950"/>
          <ac:spMkLst>
            <pc:docMk/>
            <pc:sldMk cId="2574966562" sldId="583"/>
            <ac:spMk id="8" creationId="{51F5FF81-E59E-41F2-8D02-7D7E17A428B9}"/>
          </ac:spMkLst>
        </pc:spChg>
        <pc:picChg chg="add del mod">
          <ac:chgData name="Kochnev Kirill Romanovich" userId="S::kkochnev@ozon.ru::7ec233ba-5f4f-4279-8e83-e6b3ebb77aee" providerId="AD" clId="Web-{33FAC8F8-B180-8459-B264-0485DD6D428B}" dt="2022-03-14T23:20:59.690" v="4024"/>
          <ac:picMkLst>
            <pc:docMk/>
            <pc:sldMk cId="2574966562" sldId="583"/>
            <ac:picMk id="9" creationId="{25CFA3A4-D600-4FF6-96AA-F319000A8929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1:59.332" v="4038" actId="1076"/>
          <ac:picMkLst>
            <pc:docMk/>
            <pc:sldMk cId="2574966562" sldId="583"/>
            <ac:picMk id="10" creationId="{2FA341DD-A4CD-4633-B82F-A591FCE9E4E5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1:56.473" v="4037" actId="1076"/>
          <ac:picMkLst>
            <pc:docMk/>
            <pc:sldMk cId="2574966562" sldId="583"/>
            <ac:picMk id="11" creationId="{E7200AFD-F1EE-4879-9852-9A3BF3DD6E89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2:03.348" v="4040" actId="14100"/>
          <ac:picMkLst>
            <pc:docMk/>
            <pc:sldMk cId="2574966562" sldId="583"/>
            <ac:picMk id="12" creationId="{964CFAE6-B0EC-4B92-887A-64B583FF9B8F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4:05.960" v="4157" actId="14100"/>
          <ac:picMkLst>
            <pc:docMk/>
            <pc:sldMk cId="2574966562" sldId="583"/>
            <ac:picMk id="13" creationId="{AF6CB07B-87E1-45D3-BC26-47214076A9A1}"/>
          </ac:picMkLst>
        </pc:picChg>
      </pc:sldChg>
      <pc:sldChg chg="add ord replId">
        <pc:chgData name="Kochnev Kirill Romanovich" userId="S::kkochnev@ozon.ru::7ec233ba-5f4f-4279-8e83-e6b3ebb77aee" providerId="AD" clId="Web-{33FAC8F8-B180-8459-B264-0485DD6D428B}" dt="2022-03-15T09:03:52.026" v="4519"/>
        <pc:sldMkLst>
          <pc:docMk/>
          <pc:sldMk cId="1187617556" sldId="584"/>
        </pc:sldMkLst>
      </pc:sldChg>
      <pc:sldChg chg="modSp add ord replId">
        <pc:chgData name="Kochnev Kirill Romanovich" userId="S::kkochnev@ozon.ru::7ec233ba-5f4f-4279-8e83-e6b3ebb77aee" providerId="AD" clId="Web-{33FAC8F8-B180-8459-B264-0485DD6D428B}" dt="2022-03-15T08:20:03.090" v="4169" actId="20577"/>
        <pc:sldMkLst>
          <pc:docMk/>
          <pc:sldMk cId="1186432741" sldId="585"/>
        </pc:sldMkLst>
        <pc:spChg chg="mod">
          <ac:chgData name="Kochnev Kirill Romanovich" userId="S::kkochnev@ozon.ru::7ec233ba-5f4f-4279-8e83-e6b3ebb77aee" providerId="AD" clId="Web-{33FAC8F8-B180-8459-B264-0485DD6D428B}" dt="2022-03-15T08:20:03.090" v="4169" actId="20577"/>
          <ac:spMkLst>
            <pc:docMk/>
            <pc:sldMk cId="1186432741" sldId="585"/>
            <ac:spMk id="2" creationId="{00000000-0000-0000-0000-000000000000}"/>
          </ac:spMkLst>
        </pc:spChg>
      </pc:sldChg>
      <pc:sldChg chg="modSp add ord">
        <pc:chgData name="Kochnev Kirill Romanovich" userId="S::kkochnev@ozon.ru::7ec233ba-5f4f-4279-8e83-e6b3ebb77aee" providerId="AD" clId="Web-{33FAC8F8-B180-8459-B264-0485DD6D428B}" dt="2022-03-15T09:03:38.135" v="4517" actId="20577"/>
        <pc:sldMkLst>
          <pc:docMk/>
          <pc:sldMk cId="4240572000" sldId="586"/>
        </pc:sldMkLst>
        <pc:spChg chg="mod">
          <ac:chgData name="Kochnev Kirill Romanovich" userId="S::kkochnev@ozon.ru::7ec233ba-5f4f-4279-8e83-e6b3ebb77aee" providerId="AD" clId="Web-{33FAC8F8-B180-8459-B264-0485DD6D428B}" dt="2022-03-15T08:39:34.742" v="4507" actId="20577"/>
          <ac:spMkLst>
            <pc:docMk/>
            <pc:sldMk cId="4240572000" sldId="58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09:03:38.135" v="4517" actId="20577"/>
          <ac:spMkLst>
            <pc:docMk/>
            <pc:sldMk cId="4240572000" sldId="586"/>
            <ac:spMk id="3" creationId="{00000000-0000-0000-0000-000000000000}"/>
          </ac:spMkLst>
        </pc:spChg>
      </pc:sldChg>
      <pc:sldChg chg="addSp modSp add ord replId">
        <pc:chgData name="Kochnev Kirill Romanovich" userId="S::kkochnev@ozon.ru::7ec233ba-5f4f-4279-8e83-e6b3ebb77aee" providerId="AD" clId="Web-{33FAC8F8-B180-8459-B264-0485DD6D428B}" dt="2022-03-15T09:10:08.599" v="4594" actId="20577"/>
        <pc:sldMkLst>
          <pc:docMk/>
          <pc:sldMk cId="3013978194" sldId="587"/>
        </pc:sldMkLst>
        <pc:spChg chg="mod">
          <ac:chgData name="Kochnev Kirill Romanovich" userId="S::kkochnev@ozon.ru::7ec233ba-5f4f-4279-8e83-e6b3ebb77aee" providerId="AD" clId="Web-{33FAC8F8-B180-8459-B264-0485DD6D428B}" dt="2022-03-15T08:31:01.371" v="4274" actId="20577"/>
          <ac:spMkLst>
            <pc:docMk/>
            <pc:sldMk cId="3013978194" sldId="58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09:10:08.599" v="4594" actId="20577"/>
          <ac:spMkLst>
            <pc:docMk/>
            <pc:sldMk cId="3013978194" sldId="587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08:39:22.148" v="4499" actId="20577"/>
          <ac:spMkLst>
            <pc:docMk/>
            <pc:sldMk cId="3013978194" sldId="587"/>
            <ac:spMk id="4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5T08:34:42.548" v="4406" actId="1076"/>
          <ac:picMkLst>
            <pc:docMk/>
            <pc:sldMk cId="3013978194" sldId="587"/>
            <ac:picMk id="5" creationId="{3556118C-4234-443E-84C6-AA336CE8B715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5T08:39:06.726" v="4486" actId="14100"/>
          <ac:picMkLst>
            <pc:docMk/>
            <pc:sldMk cId="3013978194" sldId="587"/>
            <ac:picMk id="7" creationId="{4BBA41B1-24CA-4790-BCA4-3C390C811585}"/>
          </ac:picMkLst>
        </pc:picChg>
      </pc:sldChg>
      <pc:sldChg chg="add ord replId">
        <pc:chgData name="Kochnev Kirill Romanovich" userId="S::kkochnev@ozon.ru::7ec233ba-5f4f-4279-8e83-e6b3ebb77aee" providerId="AD" clId="Web-{33FAC8F8-B180-8459-B264-0485DD6D428B}" dt="2022-03-15T09:03:58.980" v="4521"/>
        <pc:sldMkLst>
          <pc:docMk/>
          <pc:sldMk cId="2333221419" sldId="588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5T10:58:41.554" v="5127" actId="20577"/>
        <pc:sldMkLst>
          <pc:docMk/>
          <pc:sldMk cId="1654412567" sldId="589"/>
        </pc:sldMkLst>
        <pc:spChg chg="mod">
          <ac:chgData name="Kochnev Kirill Romanovich" userId="S::kkochnev@ozon.ru::7ec233ba-5f4f-4279-8e83-e6b3ebb77aee" providerId="AD" clId="Web-{33FAC8F8-B180-8459-B264-0485DD6D428B}" dt="2022-03-15T10:58:29.148" v="5119" actId="20577"/>
          <ac:spMkLst>
            <pc:docMk/>
            <pc:sldMk cId="1654412567" sldId="58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10:58:41.554" v="5127" actId="20577"/>
          <ac:spMkLst>
            <pc:docMk/>
            <pc:sldMk cId="1654412567" sldId="589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5T10:46:47.478" v="4986"/>
          <ac:picMkLst>
            <pc:docMk/>
            <pc:sldMk cId="1654412567" sldId="589"/>
            <ac:picMk id="6" creationId="{3A487824-EED8-4363-9218-0DBFF71051A9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5T10:44:47.897" v="4868"/>
          <ac:picMkLst>
            <pc:docMk/>
            <pc:sldMk cId="1654412567" sldId="589"/>
            <ac:picMk id="7" creationId="{3F4A6360-6F5D-4042-A0E6-DA0B079698DD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5T10:57:51.163" v="5087" actId="1076"/>
          <ac:picMkLst>
            <pc:docMk/>
            <pc:sldMk cId="1654412567" sldId="589"/>
            <ac:picMk id="8" creationId="{3FB27AF9-0B85-43BF-8A19-D30503933546}"/>
          </ac:picMkLst>
        </pc:picChg>
      </pc:sldChg>
      <pc:sldChg chg="addSp delSp modSp add replId">
        <pc:chgData name="Kochnev Kirill Romanovich" userId="S::kkochnev@ozon.ru::7ec233ba-5f4f-4279-8e83-e6b3ebb77aee" providerId="AD" clId="Web-{33FAC8F8-B180-8459-B264-0485DD6D428B}" dt="2022-03-15T10:15:44.340" v="4867"/>
        <pc:sldMkLst>
          <pc:docMk/>
          <pc:sldMk cId="4231358841" sldId="590"/>
        </pc:sldMkLst>
        <pc:spChg chg="mod">
          <ac:chgData name="Kochnev Kirill Romanovich" userId="S::kkochnev@ozon.ru::7ec233ba-5f4f-4279-8e83-e6b3ebb77aee" providerId="AD" clId="Web-{33FAC8F8-B180-8459-B264-0485DD6D428B}" dt="2022-03-15T09:20:00.912" v="4625" actId="20577"/>
          <ac:spMkLst>
            <pc:docMk/>
            <pc:sldMk cId="4231358841" sldId="59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5T09:45:36.494" v="4628"/>
          <ac:spMkLst>
            <pc:docMk/>
            <pc:sldMk cId="4231358841" sldId="590"/>
            <ac:spMk id="6" creationId="{F20E4950-2F87-4868-92A3-D76AC4EFAD45}"/>
          </ac:spMkLst>
        </pc:spChg>
        <pc:spChg chg="del">
          <ac:chgData name="Kochnev Kirill Romanovich" userId="S::kkochnev@ozon.ru::7ec233ba-5f4f-4279-8e83-e6b3ebb77aee" providerId="AD" clId="Web-{33FAC8F8-B180-8459-B264-0485DD6D428B}" dt="2022-03-15T09:20:03.568" v="4626"/>
          <ac:spMkLst>
            <pc:docMk/>
            <pc:sldMk cId="4231358841" sldId="590"/>
            <ac:spMk id="8" creationId="{379E9096-C692-4F4B-B59E-FDE8A3321B84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5T09:48:52.156" v="4865" actId="20577"/>
          <ac:spMkLst>
            <pc:docMk/>
            <pc:sldMk cId="4231358841" sldId="590"/>
            <ac:spMk id="9" creationId="{39CB922D-D82B-4FC4-B862-27BDC546CEA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5T10:15:44.340" v="4867"/>
          <ac:spMkLst>
            <pc:docMk/>
            <pc:sldMk cId="4231358841" sldId="590"/>
            <ac:spMk id="10" creationId="{91F18746-91DA-47CE-BD19-1F15F246020C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5T09:45:35.572" v="4627"/>
          <ac:picMkLst>
            <pc:docMk/>
            <pc:sldMk cId="4231358841" sldId="590"/>
            <ac:picMk id="7" creationId="{2F646291-470F-416D-901D-9290F56921BE}"/>
          </ac:picMkLst>
        </pc:picChg>
        <pc:picChg chg="add mod ord">
          <ac:chgData name="Kochnev Kirill Romanovich" userId="S::kkochnev@ozon.ru::7ec233ba-5f4f-4279-8e83-e6b3ebb77aee" providerId="AD" clId="Web-{33FAC8F8-B180-8459-B264-0485DD6D428B}" dt="2022-03-15T09:46:39.090" v="4686" actId="1076"/>
          <ac:picMkLst>
            <pc:docMk/>
            <pc:sldMk cId="4231358841" sldId="590"/>
            <ac:picMk id="8" creationId="{818F2B75-85DA-4009-AFEF-BB4D24076206}"/>
          </ac:picMkLst>
        </pc:picChg>
      </pc:sldChg>
      <pc:sldChg chg="delSp modSp add replId">
        <pc:chgData name="Kochnev Kirill Romanovich" userId="S::kkochnev@ozon.ru::7ec233ba-5f4f-4279-8e83-e6b3ebb77aee" providerId="AD" clId="Web-{33FAC8F8-B180-8459-B264-0485DD6D428B}" dt="2022-03-15T11:01:39.745" v="5220" actId="20577"/>
        <pc:sldMkLst>
          <pc:docMk/>
          <pc:sldMk cId="2111282506" sldId="591"/>
        </pc:sldMkLst>
        <pc:spChg chg="mod">
          <ac:chgData name="Kochnev Kirill Romanovich" userId="S::kkochnev@ozon.ru::7ec233ba-5f4f-4279-8e83-e6b3ebb77aee" providerId="AD" clId="Web-{33FAC8F8-B180-8459-B264-0485DD6D428B}" dt="2022-03-15T10:58:17.632" v="5112" actId="20577"/>
          <ac:spMkLst>
            <pc:docMk/>
            <pc:sldMk cId="2111282506" sldId="59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11:01:39.745" v="5220" actId="20577"/>
          <ac:spMkLst>
            <pc:docMk/>
            <pc:sldMk cId="2111282506" sldId="591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5T10:58:45.476" v="5128"/>
          <ac:picMkLst>
            <pc:docMk/>
            <pc:sldMk cId="2111282506" sldId="591"/>
            <ac:picMk id="8" creationId="{3FB27AF9-0B85-43BF-8A19-D30503933546}"/>
          </ac:picMkLst>
        </pc:picChg>
      </pc:sldChg>
    </pc:docChg>
  </pc:docChgLst>
  <pc:docChgLst>
    <pc:chgData name="Kochnev Kirill Romanovich" userId="S::kkochnev@ozon.ru::7ec233ba-5f4f-4279-8e83-e6b3ebb77aee" providerId="AD" clId="Web-{ACDD8B7A-5214-4499-A7CC-C160232C4E84}"/>
    <pc:docChg chg="addSld modSld sldOrd modSection">
      <pc:chgData name="Kochnev Kirill Romanovich" userId="S::kkochnev@ozon.ru::7ec233ba-5f4f-4279-8e83-e6b3ebb77aee" providerId="AD" clId="Web-{ACDD8B7A-5214-4499-A7CC-C160232C4E84}" dt="2022-03-17T14:38:37.207" v="770" actId="1076"/>
      <pc:docMkLst>
        <pc:docMk/>
      </pc:docMkLst>
      <pc:sldChg chg="addSp delSp modSp">
        <pc:chgData name="Kochnev Kirill Romanovich" userId="S::kkochnev@ozon.ru::7ec233ba-5f4f-4279-8e83-e6b3ebb77aee" providerId="AD" clId="Web-{ACDD8B7A-5214-4499-A7CC-C160232C4E84}" dt="2022-03-17T12:28:05.384" v="114" actId="20577"/>
        <pc:sldMkLst>
          <pc:docMk/>
          <pc:sldMk cId="3399496563" sldId="624"/>
        </pc:sldMkLst>
        <pc:spChg chg="mod">
          <ac:chgData name="Kochnev Kirill Romanovich" userId="S::kkochnev@ozon.ru::7ec233ba-5f4f-4279-8e83-e6b3ebb77aee" providerId="AD" clId="Web-{ACDD8B7A-5214-4499-A7CC-C160232C4E84}" dt="2022-03-17T11:42:09.123" v="22" actId="20577"/>
          <ac:spMkLst>
            <pc:docMk/>
            <pc:sldMk cId="3399496563" sldId="624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2:22:36.224" v="61"/>
          <ac:spMkLst>
            <pc:docMk/>
            <pc:sldMk cId="3399496563" sldId="624"/>
            <ac:spMk id="8" creationId="{DAB94366-1B8A-42AB-9D49-F9F8C9879D2E}"/>
          </ac:spMkLst>
        </pc:spChg>
        <pc:spChg chg="mod">
          <ac:chgData name="Kochnev Kirill Romanovich" userId="S::kkochnev@ozon.ru::7ec233ba-5f4f-4279-8e83-e6b3ebb77aee" providerId="AD" clId="Web-{ACDD8B7A-5214-4499-A7CC-C160232C4E84}" dt="2022-03-17T12:28:05.384" v="114" actId="20577"/>
          <ac:spMkLst>
            <pc:docMk/>
            <pc:sldMk cId="3399496563" sldId="624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ACDD8B7A-5214-4499-A7CC-C160232C4E84}" dt="2022-03-17T12:21:57.112" v="26" actId="1076"/>
          <ac:picMkLst>
            <pc:docMk/>
            <pc:sldMk cId="3399496563" sldId="624"/>
            <ac:picMk id="3" creationId="{176DB3D9-C0F0-4D00-A745-B18525BEE78B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2:22:24.832" v="29" actId="1076"/>
          <ac:picMkLst>
            <pc:docMk/>
            <pc:sldMk cId="3399496563" sldId="624"/>
            <ac:picMk id="6" creationId="{2B772652-62E9-47FE-8B11-3CAF42C6A17F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2:21:48.252" v="23"/>
          <ac:picMkLst>
            <pc:docMk/>
            <pc:sldMk cId="3399496563" sldId="624"/>
            <ac:picMk id="10" creationId="{6AF25597-8E96-4131-B218-94C774310CFC}"/>
          </ac:picMkLst>
        </pc:picChg>
      </pc:sldChg>
      <pc:sldChg chg="addSp delSp modSp add replId">
        <pc:chgData name="Kochnev Kirill Romanovich" userId="S::kkochnev@ozon.ru::7ec233ba-5f4f-4279-8e83-e6b3ebb77aee" providerId="AD" clId="Web-{ACDD8B7A-5214-4499-A7CC-C160232C4E84}" dt="2022-03-17T12:35:06.128" v="331" actId="1076"/>
        <pc:sldMkLst>
          <pc:docMk/>
          <pc:sldMk cId="4014731904" sldId="625"/>
        </pc:sldMkLst>
        <pc:spChg chg="mod">
          <ac:chgData name="Kochnev Kirill Romanovich" userId="S::kkochnev@ozon.ru::7ec233ba-5f4f-4279-8e83-e6b3ebb77aee" providerId="AD" clId="Web-{ACDD8B7A-5214-4499-A7CC-C160232C4E84}" dt="2022-03-17T12:28:22.620" v="157" actId="20577"/>
          <ac:spMkLst>
            <pc:docMk/>
            <pc:sldMk cId="4014731904" sldId="62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CDD8B7A-5214-4499-A7CC-C160232C4E84}" dt="2022-03-17T12:35:03.910" v="330" actId="20577"/>
          <ac:spMkLst>
            <pc:docMk/>
            <pc:sldMk cId="4014731904" sldId="625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ACDD8B7A-5214-4499-A7CC-C160232C4E84}" dt="2022-03-17T12:33:58.749" v="223"/>
          <ac:picMkLst>
            <pc:docMk/>
            <pc:sldMk cId="4014731904" sldId="625"/>
            <ac:picMk id="3" creationId="{176DB3D9-C0F0-4D00-A745-B18525BEE78B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2:32:00.758" v="222"/>
          <ac:picMkLst>
            <pc:docMk/>
            <pc:sldMk cId="4014731904" sldId="625"/>
            <ac:picMk id="6" creationId="{2B772652-62E9-47FE-8B11-3CAF42C6A17F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2:35:06.128" v="331" actId="1076"/>
          <ac:picMkLst>
            <pc:docMk/>
            <pc:sldMk cId="4014731904" sldId="625"/>
            <ac:picMk id="8" creationId="{2013EAE0-3DCD-4E30-8331-F6F06390CD97}"/>
          </ac:picMkLst>
        </pc:picChg>
      </pc:sldChg>
      <pc:sldChg chg="addSp delSp modSp add replId">
        <pc:chgData name="Kochnev Kirill Romanovich" userId="S::kkochnev@ozon.ru::7ec233ba-5f4f-4279-8e83-e6b3ebb77aee" providerId="AD" clId="Web-{ACDD8B7A-5214-4499-A7CC-C160232C4E84}" dt="2022-03-17T13:26:22.169" v="555" actId="1076"/>
        <pc:sldMkLst>
          <pc:docMk/>
          <pc:sldMk cId="4187306146" sldId="626"/>
        </pc:sldMkLst>
        <pc:spChg chg="mod">
          <ac:chgData name="Kochnev Kirill Romanovich" userId="S::kkochnev@ozon.ru::7ec233ba-5f4f-4279-8e83-e6b3ebb77aee" providerId="AD" clId="Web-{ACDD8B7A-5214-4499-A7CC-C160232C4E84}" dt="2022-03-17T12:40:19.054" v="349" actId="20577"/>
          <ac:spMkLst>
            <pc:docMk/>
            <pc:sldMk cId="4187306146" sldId="62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CDD8B7A-5214-4499-A7CC-C160232C4E84}" dt="2022-03-17T12:54:31.824" v="539" actId="20577"/>
          <ac:spMkLst>
            <pc:docMk/>
            <pc:sldMk cId="4187306146" sldId="626"/>
            <ac:spMk id="12" creationId="{5C27059B-86D7-4FF9-BB35-6937AF71E0B0}"/>
          </ac:spMkLst>
        </pc:spChg>
        <pc:picChg chg="add del mod">
          <ac:chgData name="Kochnev Kirill Romanovich" userId="S::kkochnev@ozon.ru::7ec233ba-5f4f-4279-8e83-e6b3ebb77aee" providerId="AD" clId="Web-{ACDD8B7A-5214-4499-A7CC-C160232C4E84}" dt="2022-03-17T13:26:11.372" v="551"/>
          <ac:picMkLst>
            <pc:docMk/>
            <pc:sldMk cId="4187306146" sldId="626"/>
            <ac:picMk id="3" creationId="{61B52F6A-CAAC-4481-B3A1-2FEB5A63BE77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3:26:22.169" v="555" actId="1076"/>
          <ac:picMkLst>
            <pc:docMk/>
            <pc:sldMk cId="4187306146" sldId="626"/>
            <ac:picMk id="6" creationId="{768F6C02-D07D-4E7E-BEAA-2EDB5C53AA26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3:22:48.993" v="540"/>
          <ac:picMkLst>
            <pc:docMk/>
            <pc:sldMk cId="4187306146" sldId="626"/>
            <ac:picMk id="8" creationId="{2013EAE0-3DCD-4E30-8331-F6F06390CD97}"/>
          </ac:picMkLst>
        </pc:picChg>
      </pc:sldChg>
      <pc:sldChg chg="addSp delSp modSp add replId">
        <pc:chgData name="Kochnev Kirill Romanovich" userId="S::kkochnev@ozon.ru::7ec233ba-5f4f-4279-8e83-e6b3ebb77aee" providerId="AD" clId="Web-{ACDD8B7A-5214-4499-A7CC-C160232C4E84}" dt="2022-03-17T13:56:58.970" v="707" actId="20577"/>
        <pc:sldMkLst>
          <pc:docMk/>
          <pc:sldMk cId="3920454530" sldId="627"/>
        </pc:sldMkLst>
        <pc:spChg chg="add del mod">
          <ac:chgData name="Kochnev Kirill Romanovich" userId="S::kkochnev@ozon.ru::7ec233ba-5f4f-4279-8e83-e6b3ebb77aee" providerId="AD" clId="Web-{ACDD8B7A-5214-4499-A7CC-C160232C4E84}" dt="2022-03-17T13:27:07.264" v="592"/>
          <ac:spMkLst>
            <pc:docMk/>
            <pc:sldMk cId="3920454530" sldId="627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07.264" v="593"/>
          <ac:spMkLst>
            <pc:docMk/>
            <pc:sldMk cId="3920454530" sldId="627"/>
            <ac:spMk id="4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07.264" v="594"/>
          <ac:spMkLst>
            <pc:docMk/>
            <pc:sldMk cId="3920454530" sldId="627"/>
            <ac:spMk id="5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07.264" v="596"/>
          <ac:spMkLst>
            <pc:docMk/>
            <pc:sldMk cId="3920454530" sldId="627"/>
            <ac:spMk id="7" creationId="{CBC95215-C773-4D74-A110-D94006210716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12.498" v="602"/>
          <ac:spMkLst>
            <pc:docMk/>
            <pc:sldMk cId="3920454530" sldId="627"/>
            <ac:spMk id="8" creationId="{A4D9E67B-48BB-47A7-84E8-65F486EF5791}"/>
          </ac:spMkLst>
        </pc:spChg>
        <pc:spChg chg="add del mod">
          <ac:chgData name="Kochnev Kirill Romanovich" userId="S::kkochnev@ozon.ru::7ec233ba-5f4f-4279-8e83-e6b3ebb77aee" providerId="AD" clId="Web-{ACDD8B7A-5214-4499-A7CC-C160232C4E84}" dt="2022-03-17T13:27:10.373" v="601"/>
          <ac:spMkLst>
            <pc:docMk/>
            <pc:sldMk cId="3920454530" sldId="627"/>
            <ac:spMk id="9" creationId="{983CFB3F-5966-496F-8553-80D8C8700C39}"/>
          </ac:spMkLst>
        </pc:spChg>
        <pc:spChg chg="add del mod">
          <ac:chgData name="Kochnev Kirill Romanovich" userId="S::kkochnev@ozon.ru::7ec233ba-5f4f-4279-8e83-e6b3ebb77aee" providerId="AD" clId="Web-{ACDD8B7A-5214-4499-A7CC-C160232C4E84}" dt="2022-03-17T13:27:07.264" v="592"/>
          <ac:spMkLst>
            <pc:docMk/>
            <pc:sldMk cId="3920454530" sldId="627"/>
            <ac:spMk id="11" creationId="{53D8A957-F1BC-49F3-A648-7E8793E7D99C}"/>
          </ac:spMkLst>
        </pc:spChg>
        <pc:spChg chg="add del mod">
          <ac:chgData name="Kochnev Kirill Romanovich" userId="S::kkochnev@ozon.ru::7ec233ba-5f4f-4279-8e83-e6b3ebb77aee" providerId="AD" clId="Web-{ACDD8B7A-5214-4499-A7CC-C160232C4E84}" dt="2022-03-17T13:56:58.970" v="707" actId="20577"/>
          <ac:spMkLst>
            <pc:docMk/>
            <pc:sldMk cId="3920454530" sldId="627"/>
            <ac:spMk id="12" creationId="{5C27059B-86D7-4FF9-BB35-6937AF71E0B0}"/>
          </ac:spMkLst>
        </pc:spChg>
        <pc:spChg chg="add mod">
          <ac:chgData name="Kochnev Kirill Romanovich" userId="S::kkochnev@ozon.ru::7ec233ba-5f4f-4279-8e83-e6b3ebb77aee" providerId="AD" clId="Web-{ACDD8B7A-5214-4499-A7CC-C160232C4E84}" dt="2022-03-17T13:47:55.288" v="702" actId="20577"/>
          <ac:spMkLst>
            <pc:docMk/>
            <pc:sldMk cId="3920454530" sldId="627"/>
            <ac:spMk id="13" creationId="{B868212E-CCEB-4A78-9EE5-3E42729FAF42}"/>
          </ac:spMkLst>
        </pc:spChg>
        <pc:picChg chg="del">
          <ac:chgData name="Kochnev Kirill Romanovich" userId="S::kkochnev@ozon.ru::7ec233ba-5f4f-4279-8e83-e6b3ebb77aee" providerId="AD" clId="Web-{ACDD8B7A-5214-4499-A7CC-C160232C4E84}" dt="2022-03-17T13:26:00.590" v="546"/>
          <ac:picMkLst>
            <pc:docMk/>
            <pc:sldMk cId="3920454530" sldId="627"/>
            <ac:picMk id="3" creationId="{61B52F6A-CAAC-4481-B3A1-2FEB5A63BE77}"/>
          </ac:picMkLst>
        </pc:picChg>
        <pc:picChg chg="add del mod">
          <ac:chgData name="Kochnev Kirill Romanovich" userId="S::kkochnev@ozon.ru::7ec233ba-5f4f-4279-8e83-e6b3ebb77aee" providerId="AD" clId="Web-{ACDD8B7A-5214-4499-A7CC-C160232C4E84}" dt="2022-03-17T13:26:31.310" v="575"/>
          <ac:picMkLst>
            <pc:docMk/>
            <pc:sldMk cId="3920454530" sldId="627"/>
            <ac:picMk id="6" creationId="{5D8B1943-5BB8-4B5E-B2E6-08E9E2DD6DEA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3:48:40.601" v="706" actId="1076"/>
          <ac:picMkLst>
            <pc:docMk/>
            <pc:sldMk cId="3920454530" sldId="627"/>
            <ac:picMk id="14" creationId="{0F7D6F59-14A9-4B2E-B8F4-EE3E61F132C5}"/>
          </ac:picMkLst>
        </pc:picChg>
      </pc:sldChg>
      <pc:sldChg chg="modSp add ord replId">
        <pc:chgData name="Kochnev Kirill Romanovich" userId="S::kkochnev@ozon.ru::7ec233ba-5f4f-4279-8e83-e6b3ebb77aee" providerId="AD" clId="Web-{ACDD8B7A-5214-4499-A7CC-C160232C4E84}" dt="2022-03-17T13:58:11.378" v="725" actId="20577"/>
        <pc:sldMkLst>
          <pc:docMk/>
          <pc:sldMk cId="3036825041" sldId="628"/>
        </pc:sldMkLst>
        <pc:spChg chg="mod">
          <ac:chgData name="Kochnev Kirill Romanovich" userId="S::kkochnev@ozon.ru::7ec233ba-5f4f-4279-8e83-e6b3ebb77aee" providerId="AD" clId="Web-{ACDD8B7A-5214-4499-A7CC-C160232C4E84}" dt="2022-03-17T13:58:11.378" v="725" actId="20577"/>
          <ac:spMkLst>
            <pc:docMk/>
            <pc:sldMk cId="3036825041" sldId="628"/>
            <ac:spMk id="2" creationId="{00000000-0000-0000-0000-000000000000}"/>
          </ac:spMkLst>
        </pc:spChg>
      </pc:sldChg>
      <pc:sldChg chg="addSp delSp modSp add ord">
        <pc:chgData name="Kochnev Kirill Romanovich" userId="S::kkochnev@ozon.ru::7ec233ba-5f4f-4279-8e83-e6b3ebb77aee" providerId="AD" clId="Web-{ACDD8B7A-5214-4499-A7CC-C160232C4E84}" dt="2022-03-17T14:38:37.207" v="770" actId="1076"/>
        <pc:sldMkLst>
          <pc:docMk/>
          <pc:sldMk cId="1391381538" sldId="629"/>
        </pc:sldMkLst>
        <pc:spChg chg="mod">
          <ac:chgData name="Kochnev Kirill Romanovich" userId="S::kkochnev@ozon.ru::7ec233ba-5f4f-4279-8e83-e6b3ebb77aee" providerId="AD" clId="Web-{ACDD8B7A-5214-4499-A7CC-C160232C4E84}" dt="2022-03-17T14:01:20.272" v="762" actId="20577"/>
          <ac:spMkLst>
            <pc:docMk/>
            <pc:sldMk cId="1391381538" sldId="629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ACDD8B7A-5214-4499-A7CC-C160232C4E84}" dt="2022-03-17T14:38:23.893" v="765"/>
          <ac:spMkLst>
            <pc:docMk/>
            <pc:sldMk cId="1391381538" sldId="629"/>
            <ac:spMk id="13" creationId="{B868212E-CCEB-4A78-9EE5-3E42729FAF42}"/>
          </ac:spMkLst>
        </pc:spChg>
        <pc:picChg chg="add mod">
          <ac:chgData name="Kochnev Kirill Romanovich" userId="S::kkochnev@ozon.ru::7ec233ba-5f4f-4279-8e83-e6b3ebb77aee" providerId="AD" clId="Web-{ACDD8B7A-5214-4499-A7CC-C160232C4E84}" dt="2022-03-17T14:38:37.207" v="770" actId="1076"/>
          <ac:picMkLst>
            <pc:docMk/>
            <pc:sldMk cId="1391381538" sldId="629"/>
            <ac:picMk id="3" creationId="{E64A75A5-EBD2-4967-A4DD-C7A30147EB61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4:38:22.409" v="763"/>
          <ac:picMkLst>
            <pc:docMk/>
            <pc:sldMk cId="1391381538" sldId="629"/>
            <ac:picMk id="14" creationId="{0F7D6F59-14A9-4B2E-B8F4-EE3E61F132C5}"/>
          </ac:picMkLst>
        </pc:picChg>
      </pc:sldChg>
    </pc:docChg>
  </pc:docChgLst>
  <pc:docChgLst>
    <pc:chgData name="Kochnev Kirill Romanovich" userId="S::kkochnev@ozon.ru::7ec233ba-5f4f-4279-8e83-e6b3ebb77aee" providerId="AD" clId="Web-{3E4B56CF-823A-E6A6-25DF-CF4001FADF0B}"/>
    <pc:docChg chg="addSld delSld modSld sldOrd modSection">
      <pc:chgData name="Kochnev Kirill Romanovich" userId="S::kkochnev@ozon.ru::7ec233ba-5f4f-4279-8e83-e6b3ebb77aee" providerId="AD" clId="Web-{3E4B56CF-823A-E6A6-25DF-CF4001FADF0B}" dt="2022-03-18T15:04:50.189" v="1942" actId="20577"/>
      <pc:docMkLst>
        <pc:docMk/>
      </pc:docMkLst>
      <pc:sldChg chg="modSp">
        <pc:chgData name="Kochnev Kirill Romanovich" userId="S::kkochnev@ozon.ru::7ec233ba-5f4f-4279-8e83-e6b3ebb77aee" providerId="AD" clId="Web-{3E4B56CF-823A-E6A6-25DF-CF4001FADF0B}" dt="2022-03-18T15:04:15.014" v="1918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3E4B56CF-823A-E6A6-25DF-CF4001FADF0B}" dt="2022-03-18T15:04:15.014" v="1918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3E4B56CF-823A-E6A6-25DF-CF4001FADF0B}" dt="2022-03-18T15:04:22.733" v="1921" actId="20577"/>
        <pc:sldMkLst>
          <pc:docMk/>
          <pc:sldMk cId="756672672" sldId="458"/>
        </pc:sldMkLst>
        <pc:spChg chg="mod">
          <ac:chgData name="Kochnev Kirill Romanovich" userId="S::kkochnev@ozon.ru::7ec233ba-5f4f-4279-8e83-e6b3ebb77aee" providerId="AD" clId="Web-{3E4B56CF-823A-E6A6-25DF-CF4001FADF0B}" dt="2022-03-18T15:04:22.733" v="1921" actId="20577"/>
          <ac:spMkLst>
            <pc:docMk/>
            <pc:sldMk cId="756672672" sldId="458"/>
            <ac:spMk id="4" creationId="{00000000-0000-0000-0000-000000000000}"/>
          </ac:spMkLst>
        </pc:spChg>
      </pc:sldChg>
      <pc:sldChg chg="add del">
        <pc:chgData name="Kochnev Kirill Romanovich" userId="S::kkochnev@ozon.ru::7ec233ba-5f4f-4279-8e83-e6b3ebb77aee" providerId="AD" clId="Web-{3E4B56CF-823A-E6A6-25DF-CF4001FADF0B}" dt="2022-03-18T12:41:29.487" v="1898"/>
        <pc:sldMkLst>
          <pc:docMk/>
          <pc:sldMk cId="550381214" sldId="472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29.487" v="1896"/>
        <pc:sldMkLst>
          <pc:docMk/>
          <pc:sldMk cId="350822210" sldId="478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53" v="1900"/>
        <pc:sldMkLst>
          <pc:docMk/>
          <pc:sldMk cId="295685568" sldId="485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29.487" v="1897"/>
        <pc:sldMkLst>
          <pc:docMk/>
          <pc:sldMk cId="1427560085" sldId="487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53" v="1899"/>
        <pc:sldMkLst>
          <pc:docMk/>
          <pc:sldMk cId="1088576332" sldId="494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2:01.222" v="1908"/>
        <pc:sldMkLst>
          <pc:docMk/>
          <pc:sldMk cId="4074281840" sldId="535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6"/>
        <pc:sldMkLst>
          <pc:docMk/>
          <pc:sldMk cId="3350234657" sldId="537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5"/>
        <pc:sldMkLst>
          <pc:docMk/>
          <pc:sldMk cId="1257037386" sldId="538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2:01.222" v="1907"/>
        <pc:sldMkLst>
          <pc:docMk/>
          <pc:sldMk cId="1621294419" sldId="541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4"/>
        <pc:sldMkLst>
          <pc:docMk/>
          <pc:sldMk cId="1747288772" sldId="552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53" v="1901"/>
        <pc:sldMkLst>
          <pc:docMk/>
          <pc:sldMk cId="2852418884" sldId="554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3"/>
        <pc:sldMkLst>
          <pc:docMk/>
          <pc:sldMk cId="552152838" sldId="555"/>
        </pc:sldMkLst>
      </pc:sldChg>
      <pc:sldChg chg="addSp delSp modSp">
        <pc:chgData name="Kochnev Kirill Romanovich" userId="S::kkochnev@ozon.ru::7ec233ba-5f4f-4279-8e83-e6b3ebb77aee" providerId="AD" clId="Web-{3E4B56CF-823A-E6A6-25DF-CF4001FADF0B}" dt="2022-03-18T12:41:23.409" v="1894" actId="20577"/>
        <pc:sldMkLst>
          <pc:docMk/>
          <pc:sldMk cId="1777128012" sldId="558"/>
        </pc:sldMkLst>
        <pc:spChg chg="mod">
          <ac:chgData name="Kochnev Kirill Romanovich" userId="S::kkochnev@ozon.ru::7ec233ba-5f4f-4279-8e83-e6b3ebb77aee" providerId="AD" clId="Web-{3E4B56CF-823A-E6A6-25DF-CF4001FADF0B}" dt="2022-03-18T12:41:23.409" v="1894" actId="20577"/>
          <ac:spMkLst>
            <pc:docMk/>
            <pc:sldMk cId="1777128012" sldId="558"/>
            <ac:spMk id="5" creationId="{EBE09236-AE84-B448-A9B8-36E57B4D39F8}"/>
          </ac:spMkLst>
        </pc:spChg>
        <pc:spChg chg="add del mod">
          <ac:chgData name="Kochnev Kirill Romanovich" userId="S::kkochnev@ozon.ru::7ec233ba-5f4f-4279-8e83-e6b3ebb77aee" providerId="AD" clId="Web-{3E4B56CF-823A-E6A6-25DF-CF4001FADF0B}" dt="2022-03-18T12:40:28.111" v="1879"/>
          <ac:spMkLst>
            <pc:docMk/>
            <pc:sldMk cId="1777128012" sldId="558"/>
            <ac:spMk id="6" creationId="{7222363C-ECFB-49B9-924D-EAACE90BEBA9}"/>
          </ac:spMkLst>
        </pc:spChg>
        <pc:spChg chg="add mod">
          <ac:chgData name="Kochnev Kirill Romanovich" userId="S::kkochnev@ozon.ru::7ec233ba-5f4f-4279-8e83-e6b3ebb77aee" providerId="AD" clId="Web-{3E4B56CF-823A-E6A6-25DF-CF4001FADF0B}" dt="2022-03-18T12:40:51.393" v="1883" actId="1076"/>
          <ac:spMkLst>
            <pc:docMk/>
            <pc:sldMk cId="1777128012" sldId="558"/>
            <ac:spMk id="8" creationId="{AEFA3860-FB2E-4310-AFF6-99AE7C252D5B}"/>
          </ac:spMkLst>
        </pc:spChg>
        <pc:picChg chg="del">
          <ac:chgData name="Kochnev Kirill Romanovich" userId="S::kkochnev@ozon.ru::7ec233ba-5f4f-4279-8e83-e6b3ebb77aee" providerId="AD" clId="Web-{3E4B56CF-823A-E6A6-25DF-CF4001FADF0B}" dt="2022-03-18T12:40:23.580" v="1878"/>
          <ac:picMkLst>
            <pc:docMk/>
            <pc:sldMk cId="1777128012" sldId="558"/>
            <ac:picMk id="7" creationId="{3896589A-4991-884A-AD0D-A6801028B8DA}"/>
          </ac:picMkLst>
        </pc:picChg>
        <pc:picChg chg="add del">
          <ac:chgData name="Kochnev Kirill Romanovich" userId="S::kkochnev@ozon.ru::7ec233ba-5f4f-4279-8e83-e6b3ebb77aee" providerId="AD" clId="Web-{3E4B56CF-823A-E6A6-25DF-CF4001FADF0B}" dt="2022-03-18T12:40:54.643" v="1885"/>
          <ac:picMkLst>
            <pc:docMk/>
            <pc:sldMk cId="1777128012" sldId="558"/>
            <ac:picMk id="10" creationId="{84272755-E863-4E4D-BB38-2C3E936CE92E}"/>
          </ac:picMkLst>
        </pc:picChg>
        <pc:picChg chg="add mod">
          <ac:chgData name="Kochnev Kirill Romanovich" userId="S::kkochnev@ozon.ru::7ec233ba-5f4f-4279-8e83-e6b3ebb77aee" providerId="AD" clId="Web-{3E4B56CF-823A-E6A6-25DF-CF4001FADF0B}" dt="2022-03-18T12:41:13.706" v="1889" actId="1076"/>
          <ac:picMkLst>
            <pc:docMk/>
            <pc:sldMk cId="1777128012" sldId="558"/>
            <ac:picMk id="12" creationId="{6ED1B2DB-74D1-440F-B23C-745FBF137A4F}"/>
          </ac:picMkLst>
        </pc:picChg>
      </pc:sldChg>
      <pc:sldChg chg="modSp">
        <pc:chgData name="Kochnev Kirill Romanovich" userId="S::kkochnev@ozon.ru::7ec233ba-5f4f-4279-8e83-e6b3ebb77aee" providerId="AD" clId="Web-{3E4B56CF-823A-E6A6-25DF-CF4001FADF0B}" dt="2022-03-18T15:04:29.092" v="1930" actId="20577"/>
        <pc:sldMkLst>
          <pc:docMk/>
          <pc:sldMk cId="2250902861" sldId="559"/>
        </pc:sldMkLst>
        <pc:spChg chg="mod">
          <ac:chgData name="Kochnev Kirill Romanovich" userId="S::kkochnev@ozon.ru::7ec233ba-5f4f-4279-8e83-e6b3ebb77aee" providerId="AD" clId="Web-{3E4B56CF-823A-E6A6-25DF-CF4001FADF0B}" dt="2022-03-18T15:04:29.092" v="1930" actId="20577"/>
          <ac:spMkLst>
            <pc:docMk/>
            <pc:sldMk cId="2250902861" sldId="559"/>
            <ac:spMk id="4" creationId="{00000000-0000-0000-0000-000000000000}"/>
          </ac:spMkLst>
        </pc:spChg>
      </pc:sldChg>
      <pc:sldChg chg="add del">
        <pc:chgData name="Kochnev Kirill Romanovich" userId="S::kkochnev@ozon.ru::7ec233ba-5f4f-4279-8e83-e6b3ebb77aee" providerId="AD" clId="Web-{3E4B56CF-823A-E6A6-25DF-CF4001FADF0B}" dt="2022-03-18T12:42:01.222" v="1909"/>
        <pc:sldMkLst>
          <pc:docMk/>
          <pc:sldMk cId="2900290383" sldId="561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29.487" v="1895"/>
        <pc:sldMkLst>
          <pc:docMk/>
          <pc:sldMk cId="1616266429" sldId="566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69" v="1902"/>
        <pc:sldMkLst>
          <pc:docMk/>
          <pc:sldMk cId="3206335747" sldId="575"/>
        </pc:sldMkLst>
      </pc:sldChg>
      <pc:sldChg chg="addSp delSp modSp ord">
        <pc:chgData name="Kochnev Kirill Romanovich" userId="S::kkochnev@ozon.ru::7ec233ba-5f4f-4279-8e83-e6b3ebb77aee" providerId="AD" clId="Web-{3E4B56CF-823A-E6A6-25DF-CF4001FADF0B}" dt="2022-03-18T11:50:12.444" v="1383"/>
        <pc:sldMkLst>
          <pc:docMk/>
          <pc:sldMk cId="493044404" sldId="643"/>
        </pc:sldMkLst>
        <pc:spChg chg="mod">
          <ac:chgData name="Kochnev Kirill Romanovich" userId="S::kkochnev@ozon.ru::7ec233ba-5f4f-4279-8e83-e6b3ebb77aee" providerId="AD" clId="Web-{3E4B56CF-823A-E6A6-25DF-CF4001FADF0B}" dt="2022-03-18T11:18:46.899" v="1083" actId="20577"/>
          <ac:spMkLst>
            <pc:docMk/>
            <pc:sldMk cId="493044404" sldId="643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E4B56CF-823A-E6A6-25DF-CF4001FADF0B}" dt="2022-03-18T11:50:12.444" v="1383"/>
          <ac:spMkLst>
            <pc:docMk/>
            <pc:sldMk cId="493044404" sldId="643"/>
            <ac:spMk id="8" creationId="{BC0CB1CE-3B40-49B6-A5B5-FD72838E4D18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1:18:39.446" v="1077" actId="20577"/>
          <ac:spMkLst>
            <pc:docMk/>
            <pc:sldMk cId="493044404" sldId="643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3E4B56CF-823A-E6A6-25DF-CF4001FADF0B}" dt="2022-03-18T11:13:45.738" v="827"/>
          <ac:picMkLst>
            <pc:docMk/>
            <pc:sldMk cId="493044404" sldId="643"/>
            <ac:picMk id="3" creationId="{08B533AD-1335-4094-A0DC-A73E963F5669}"/>
          </ac:picMkLst>
        </pc:picChg>
        <pc:picChg chg="add mod">
          <ac:chgData name="Kochnev Kirill Romanovich" userId="S::kkochnev@ozon.ru::7ec233ba-5f4f-4279-8e83-e6b3ebb77aee" providerId="AD" clId="Web-{3E4B56CF-823A-E6A6-25DF-CF4001FADF0B}" dt="2022-03-18T11:16:16.037" v="831" actId="1076"/>
          <ac:picMkLst>
            <pc:docMk/>
            <pc:sldMk cId="493044404" sldId="643"/>
            <ac:picMk id="6" creationId="{9FD5D617-66B7-4BBB-820B-3AB8E25CD1D0}"/>
          </ac:picMkLst>
        </pc:picChg>
      </pc:sldChg>
      <pc:sldChg chg="addSp modSp">
        <pc:chgData name="Kochnev Kirill Romanovich" userId="S::kkochnev@ozon.ru::7ec233ba-5f4f-4279-8e83-e6b3ebb77aee" providerId="AD" clId="Web-{3E4B56CF-823A-E6A6-25DF-CF4001FADF0B}" dt="2022-03-18T10:23:43.225" v="363" actId="20577"/>
        <pc:sldMkLst>
          <pc:docMk/>
          <pc:sldMk cId="2004325100" sldId="644"/>
        </pc:sldMkLst>
        <pc:spChg chg="add mod">
          <ac:chgData name="Kochnev Kirill Romanovich" userId="S::kkochnev@ozon.ru::7ec233ba-5f4f-4279-8e83-e6b3ebb77aee" providerId="AD" clId="Web-{3E4B56CF-823A-E6A6-25DF-CF4001FADF0B}" dt="2022-03-18T10:23:43.225" v="363" actId="20577"/>
          <ac:spMkLst>
            <pc:docMk/>
            <pc:sldMk cId="2004325100" sldId="644"/>
            <ac:spMk id="3" creationId="{0F592514-3D5D-4013-8994-042C22F8F833}"/>
          </ac:spMkLst>
        </pc:spChg>
        <pc:picChg chg="add mod">
          <ac:chgData name="Kochnev Kirill Romanovich" userId="S::kkochnev@ozon.ru::7ec233ba-5f4f-4279-8e83-e6b3ebb77aee" providerId="AD" clId="Web-{3E4B56CF-823A-E6A6-25DF-CF4001FADF0B}" dt="2022-03-18T10:15:59.483" v="167" actId="1076"/>
          <ac:picMkLst>
            <pc:docMk/>
            <pc:sldMk cId="2004325100" sldId="644"/>
            <ac:picMk id="8" creationId="{A40DE84D-4697-4CDC-B590-B3B53289A062}"/>
          </ac:picMkLst>
        </pc:picChg>
      </pc:sldChg>
      <pc:sldChg chg="addSp delSp modSp add replId">
        <pc:chgData name="Kochnev Kirill Romanovich" userId="S::kkochnev@ozon.ru::7ec233ba-5f4f-4279-8e83-e6b3ebb77aee" providerId="AD" clId="Web-{3E4B56CF-823A-E6A6-25DF-CF4001FADF0B}" dt="2022-03-18T11:04:32.151" v="723" actId="1076"/>
        <pc:sldMkLst>
          <pc:docMk/>
          <pc:sldMk cId="1233727081" sldId="645"/>
        </pc:sldMkLst>
        <pc:spChg chg="mod">
          <ac:chgData name="Kochnev Kirill Romanovich" userId="S::kkochnev@ozon.ru::7ec233ba-5f4f-4279-8e83-e6b3ebb77aee" providerId="AD" clId="Web-{3E4B56CF-823A-E6A6-25DF-CF4001FADF0B}" dt="2022-03-18T10:23:57.975" v="394" actId="20577"/>
          <ac:spMkLst>
            <pc:docMk/>
            <pc:sldMk cId="1233727081" sldId="64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1:04:07.744" v="715" actId="20577"/>
          <ac:spMkLst>
            <pc:docMk/>
            <pc:sldMk cId="1233727081" sldId="645"/>
            <ac:spMk id="3" creationId="{0F592514-3D5D-4013-8994-042C22F8F833}"/>
          </ac:spMkLst>
        </pc:spChg>
        <pc:picChg chg="add mod">
          <ac:chgData name="Kochnev Kirill Romanovich" userId="S::kkochnev@ozon.ru::7ec233ba-5f4f-4279-8e83-e6b3ebb77aee" providerId="AD" clId="Web-{3E4B56CF-823A-E6A6-25DF-CF4001FADF0B}" dt="2022-03-18T11:04:32.151" v="723" actId="1076"/>
          <ac:picMkLst>
            <pc:docMk/>
            <pc:sldMk cId="1233727081" sldId="645"/>
            <ac:picMk id="6" creationId="{B53D1D59-1E26-47C0-BB66-4B9BD6C91294}"/>
          </ac:picMkLst>
        </pc:picChg>
        <pc:picChg chg="del">
          <ac:chgData name="Kochnev Kirill Romanovich" userId="S::kkochnev@ozon.ru::7ec233ba-5f4f-4279-8e83-e6b3ebb77aee" providerId="AD" clId="Web-{3E4B56CF-823A-E6A6-25DF-CF4001FADF0B}" dt="2022-03-18T10:23:59.225" v="395"/>
          <ac:picMkLst>
            <pc:docMk/>
            <pc:sldMk cId="1233727081" sldId="645"/>
            <ac:picMk id="8" creationId="{A40DE84D-4697-4CDC-B590-B3B53289A062}"/>
          </ac:picMkLst>
        </pc:picChg>
      </pc:sldChg>
      <pc:sldChg chg="addSp delSp modSp add replId">
        <pc:chgData name="Kochnev Kirill Romanovich" userId="S::kkochnev@ozon.ru::7ec233ba-5f4f-4279-8e83-e6b3ebb77aee" providerId="AD" clId="Web-{3E4B56CF-823A-E6A6-25DF-CF4001FADF0B}" dt="2022-03-18T11:51:41.040" v="1432" actId="20577"/>
        <pc:sldMkLst>
          <pc:docMk/>
          <pc:sldMk cId="1679732991" sldId="646"/>
        </pc:sldMkLst>
        <pc:spChg chg="mod">
          <ac:chgData name="Kochnev Kirill Romanovich" userId="S::kkochnev@ozon.ru::7ec233ba-5f4f-4279-8e83-e6b3ebb77aee" providerId="AD" clId="Web-{3E4B56CF-823A-E6A6-25DF-CF4001FADF0B}" dt="2022-03-18T11:18:50.180" v="1084" actId="20577"/>
          <ac:spMkLst>
            <pc:docMk/>
            <pc:sldMk cId="1679732991" sldId="64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1:51:41.040" v="1432" actId="20577"/>
          <ac:spMkLst>
            <pc:docMk/>
            <pc:sldMk cId="1679732991" sldId="646"/>
            <ac:spMk id="12" creationId="{5C27059B-86D7-4FF9-BB35-6937AF71E0B0}"/>
          </ac:spMkLst>
        </pc:spChg>
        <pc:picChg chg="add del mod">
          <ac:chgData name="Kochnev Kirill Romanovich" userId="S::kkochnev@ozon.ru::7ec233ba-5f4f-4279-8e83-e6b3ebb77aee" providerId="AD" clId="Web-{3E4B56CF-823A-E6A6-25DF-CF4001FADF0B}" dt="2022-03-18T11:45:53.406" v="1378"/>
          <ac:picMkLst>
            <pc:docMk/>
            <pc:sldMk cId="1679732991" sldId="646"/>
            <ac:picMk id="3" creationId="{E0EF3F4B-79EF-441D-8284-8B9A8B92A16F}"/>
          </ac:picMkLst>
        </pc:picChg>
        <pc:picChg chg="add mod">
          <ac:chgData name="Kochnev Kirill Romanovich" userId="S::kkochnev@ozon.ru::7ec233ba-5f4f-4279-8e83-e6b3ebb77aee" providerId="AD" clId="Web-{3E4B56CF-823A-E6A6-25DF-CF4001FADF0B}" dt="2022-03-18T11:46:01.500" v="1382" actId="1076"/>
          <ac:picMkLst>
            <pc:docMk/>
            <pc:sldMk cId="1679732991" sldId="646"/>
            <ac:picMk id="6" creationId="{28151BFB-5872-40CC-B99B-0F5E27D5C166}"/>
          </ac:picMkLst>
        </pc:picChg>
        <pc:picChg chg="del">
          <ac:chgData name="Kochnev Kirill Romanovich" userId="S::kkochnev@ozon.ru::7ec233ba-5f4f-4279-8e83-e6b3ebb77aee" providerId="AD" clId="Web-{3E4B56CF-823A-E6A6-25DF-CF4001FADF0B}" dt="2022-03-18T11:18:50.852" v="1085"/>
          <ac:picMkLst>
            <pc:docMk/>
            <pc:sldMk cId="1679732991" sldId="646"/>
            <ac:picMk id="6" creationId="{9FD5D617-66B7-4BBB-820B-3AB8E25CD1D0}"/>
          </ac:picMkLst>
        </pc:picChg>
      </pc:sldChg>
      <pc:sldChg chg="delSp modSp add ord replId">
        <pc:chgData name="Kochnev Kirill Romanovich" userId="S::kkochnev@ozon.ru::7ec233ba-5f4f-4279-8e83-e6b3ebb77aee" providerId="AD" clId="Web-{3E4B56CF-823A-E6A6-25DF-CF4001FADF0B}" dt="2022-03-18T11:59:41.225" v="1621" actId="20577"/>
        <pc:sldMkLst>
          <pc:docMk/>
          <pc:sldMk cId="3208897411" sldId="647"/>
        </pc:sldMkLst>
        <pc:spChg chg="mod">
          <ac:chgData name="Kochnev Kirill Romanovich" userId="S::kkochnev@ozon.ru::7ec233ba-5f4f-4279-8e83-e6b3ebb77aee" providerId="AD" clId="Web-{3E4B56CF-823A-E6A6-25DF-CF4001FADF0B}" dt="2022-03-18T11:59:41.225" v="1621" actId="20577"/>
          <ac:spMkLst>
            <pc:docMk/>
            <pc:sldMk cId="3208897411" sldId="647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3E4B56CF-823A-E6A6-25DF-CF4001FADF0B}" dt="2022-03-18T11:57:54.487" v="1435"/>
          <ac:picMkLst>
            <pc:docMk/>
            <pc:sldMk cId="3208897411" sldId="647"/>
            <ac:picMk id="6" creationId="{9FD5D617-66B7-4BBB-820B-3AB8E25CD1D0}"/>
          </ac:picMkLst>
        </pc:picChg>
      </pc:sldChg>
      <pc:sldChg chg="addSp delSp modSp add">
        <pc:chgData name="Kochnev Kirill Romanovich" userId="S::kkochnev@ozon.ru::7ec233ba-5f4f-4279-8e83-e6b3ebb77aee" providerId="AD" clId="Web-{3E4B56CF-823A-E6A6-25DF-CF4001FADF0B}" dt="2022-03-18T15:04:50.189" v="1942" actId="20577"/>
        <pc:sldMkLst>
          <pc:docMk/>
          <pc:sldMk cId="304882730" sldId="648"/>
        </pc:sldMkLst>
        <pc:spChg chg="mod">
          <ac:chgData name="Kochnev Kirill Romanovich" userId="S::kkochnev@ozon.ru::7ec233ba-5f4f-4279-8e83-e6b3ebb77aee" providerId="AD" clId="Web-{3E4B56CF-823A-E6A6-25DF-CF4001FADF0B}" dt="2022-03-18T15:04:50.189" v="1942" actId="20577"/>
          <ac:spMkLst>
            <pc:docMk/>
            <pc:sldMk cId="304882730" sldId="64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2:01:23.149" v="1831" actId="20577"/>
          <ac:spMkLst>
            <pc:docMk/>
            <pc:sldMk cId="304882730" sldId="648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3E4B56CF-823A-E6A6-25DF-CF4001FADF0B}" dt="2022-03-18T15:04:43.468" v="1934" actId="1076"/>
          <ac:picMkLst>
            <pc:docMk/>
            <pc:sldMk cId="304882730" sldId="648"/>
            <ac:picMk id="3" creationId="{AAFED595-9CF6-4BC8-8804-707114CBD458}"/>
          </ac:picMkLst>
        </pc:picChg>
        <pc:picChg chg="del">
          <ac:chgData name="Kochnev Kirill Romanovich" userId="S::kkochnev@ozon.ru::7ec233ba-5f4f-4279-8e83-e6b3ebb77aee" providerId="AD" clId="Web-{3E4B56CF-823A-E6A6-25DF-CF4001FADF0B}" dt="2022-03-18T11:59:48.350" v="1623"/>
          <ac:picMkLst>
            <pc:docMk/>
            <pc:sldMk cId="304882730" sldId="648"/>
            <ac:picMk id="6" creationId="{9FD5D617-66B7-4BBB-820B-3AB8E25CD1D0}"/>
          </ac:picMkLst>
        </pc:picChg>
      </pc:sldChg>
    </pc:docChg>
  </pc:docChgLst>
  <pc:docChgLst>
    <pc:chgData name="Kochnev Kirill Romanovich" userId="S::kkochnev@ozon.ru::7ec233ba-5f4f-4279-8e83-e6b3ebb77aee" providerId="AD" clId="Web-{45DC6F59-2C19-574C-7FFC-109DA791F31A}"/>
    <pc:docChg chg="addSld delSld modSld sldOrd modSection">
      <pc:chgData name="Kochnev Kirill Romanovich" userId="S::kkochnev@ozon.ru::7ec233ba-5f4f-4279-8e83-e6b3ebb77aee" providerId="AD" clId="Web-{45DC6F59-2C19-574C-7FFC-109DA791F31A}" dt="2022-03-16T21:49:54.073" v="2060" actId="1076"/>
      <pc:docMkLst>
        <pc:docMk/>
      </pc:docMkLst>
      <pc:sldChg chg="del">
        <pc:chgData name="Kochnev Kirill Romanovich" userId="S::kkochnev@ozon.ru::7ec233ba-5f4f-4279-8e83-e6b3ebb77aee" providerId="AD" clId="Web-{45DC6F59-2C19-574C-7FFC-109DA791F31A}" dt="2022-03-15T21:47:42.779" v="0"/>
        <pc:sldMkLst>
          <pc:docMk/>
          <pc:sldMk cId="857382970" sldId="493"/>
        </pc:sldMkLst>
      </pc:sldChg>
      <pc:sldChg chg="ord">
        <pc:chgData name="Kochnev Kirill Romanovich" userId="S::kkochnev@ozon.ru::7ec233ba-5f4f-4279-8e83-e6b3ebb77aee" providerId="AD" clId="Web-{45DC6F59-2C19-574C-7FFC-109DA791F31A}" dt="2022-03-16T20:27:48.157" v="1628"/>
        <pc:sldMkLst>
          <pc:docMk/>
          <pc:sldMk cId="1186432741" sldId="585"/>
        </pc:sldMkLst>
      </pc:sldChg>
      <pc:sldChg chg="addSp modSp">
        <pc:chgData name="Kochnev Kirill Romanovich" userId="S::kkochnev@ozon.ru::7ec233ba-5f4f-4279-8e83-e6b3ebb77aee" providerId="AD" clId="Web-{45DC6F59-2C19-574C-7FFC-109DA791F31A}" dt="2022-03-15T21:48:14.140" v="4" actId="1076"/>
        <pc:sldMkLst>
          <pc:docMk/>
          <pc:sldMk cId="190733109" sldId="602"/>
        </pc:sldMkLst>
        <pc:picChg chg="add mod">
          <ac:chgData name="Kochnev Kirill Romanovich" userId="S::kkochnev@ozon.ru::7ec233ba-5f4f-4279-8e83-e6b3ebb77aee" providerId="AD" clId="Web-{45DC6F59-2C19-574C-7FFC-109DA791F31A}" dt="2022-03-15T21:48:14.140" v="4" actId="1076"/>
          <ac:picMkLst>
            <pc:docMk/>
            <pc:sldMk cId="190733109" sldId="602"/>
            <ac:picMk id="4" creationId="{F08F0D7F-9B61-489A-8264-4573884E93A3}"/>
          </ac:picMkLst>
        </pc:picChg>
      </pc:sldChg>
      <pc:sldChg chg="modSp add">
        <pc:chgData name="Kochnev Kirill Romanovich" userId="S::kkochnev@ozon.ru::7ec233ba-5f4f-4279-8e83-e6b3ebb77aee" providerId="AD" clId="Web-{45DC6F59-2C19-574C-7FFC-109DA791F31A}" dt="2022-03-15T21:57:34.619" v="9" actId="20577"/>
        <pc:sldMkLst>
          <pc:docMk/>
          <pc:sldMk cId="2202368168" sldId="603"/>
        </pc:sldMkLst>
        <pc:spChg chg="mod">
          <ac:chgData name="Kochnev Kirill Romanovich" userId="S::kkochnev@ozon.ru::7ec233ba-5f4f-4279-8e83-e6b3ebb77aee" providerId="AD" clId="Web-{45DC6F59-2C19-574C-7FFC-109DA791F31A}" dt="2022-03-15T21:57:34.619" v="9" actId="20577"/>
          <ac:spMkLst>
            <pc:docMk/>
            <pc:sldMk cId="2202368168" sldId="603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5T22:09:20.372" v="250" actId="1076"/>
        <pc:sldMkLst>
          <pc:docMk/>
          <pc:sldMk cId="2406302854" sldId="604"/>
        </pc:sldMkLst>
        <pc:spChg chg="mod">
          <ac:chgData name="Kochnev Kirill Romanovich" userId="S::kkochnev@ozon.ru::7ec233ba-5f4f-4279-8e83-e6b3ebb77aee" providerId="AD" clId="Web-{45DC6F59-2C19-574C-7FFC-109DA791F31A}" dt="2022-03-15T22:05:19.501" v="100" actId="20577"/>
          <ac:spMkLst>
            <pc:docMk/>
            <pc:sldMk cId="2406302854" sldId="60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09:15.872" v="249" actId="20577"/>
          <ac:spMkLst>
            <pc:docMk/>
            <pc:sldMk cId="2406302854" sldId="604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5T22:04:30.748" v="30"/>
          <ac:picMkLst>
            <pc:docMk/>
            <pc:sldMk cId="2406302854" sldId="604"/>
            <ac:picMk id="4" creationId="{F08F0D7F-9B61-489A-8264-4573884E93A3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09:20.372" v="250" actId="1076"/>
          <ac:picMkLst>
            <pc:docMk/>
            <pc:sldMk cId="2406302854" sldId="604"/>
            <ac:picMk id="5" creationId="{3FF49A25-D0CC-4578-8DFF-36C213A05549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5T22:24:06.425" v="486" actId="1076"/>
        <pc:sldMkLst>
          <pc:docMk/>
          <pc:sldMk cId="3612222006" sldId="605"/>
        </pc:sldMkLst>
        <pc:spChg chg="mod">
          <ac:chgData name="Kochnev Kirill Romanovich" userId="S::kkochnev@ozon.ru::7ec233ba-5f4f-4279-8e83-e6b3ebb77aee" providerId="AD" clId="Web-{45DC6F59-2C19-574C-7FFC-109DA791F31A}" dt="2022-03-15T22:09:29.966" v="260" actId="20577"/>
          <ac:spMkLst>
            <pc:docMk/>
            <pc:sldMk cId="3612222006" sldId="60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19:07.654" v="482" actId="14100"/>
          <ac:spMkLst>
            <pc:docMk/>
            <pc:sldMk cId="3612222006" sldId="605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5T22:24:06.425" v="486" actId="1076"/>
          <ac:picMkLst>
            <pc:docMk/>
            <pc:sldMk cId="3612222006" sldId="605"/>
            <ac:picMk id="4" creationId="{24EBB1B5-2CDC-431C-8291-4B70BBE2057C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09:30.795" v="261"/>
          <ac:picMkLst>
            <pc:docMk/>
            <pc:sldMk cId="3612222006" sldId="605"/>
            <ac:picMk id="5" creationId="{3FF49A25-D0CC-4578-8DFF-36C213A05549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5T22:30:55.776" v="511" actId="1076"/>
        <pc:sldMkLst>
          <pc:docMk/>
          <pc:sldMk cId="1155618050" sldId="606"/>
        </pc:sldMkLst>
        <pc:spChg chg="mod">
          <ac:chgData name="Kochnev Kirill Romanovich" userId="S::kkochnev@ozon.ru::7ec233ba-5f4f-4279-8e83-e6b3ebb77aee" providerId="AD" clId="Web-{45DC6F59-2C19-574C-7FFC-109DA791F31A}" dt="2022-03-15T22:24:20.035" v="493" actId="20577"/>
          <ac:spMkLst>
            <pc:docMk/>
            <pc:sldMk cId="1155618050" sldId="606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45DC6F59-2C19-574C-7FFC-109DA791F31A}" dt="2022-03-15T22:29:32.473" v="495"/>
          <ac:spMkLst>
            <pc:docMk/>
            <pc:sldMk cId="1155618050" sldId="606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45DC6F59-2C19-574C-7FFC-109DA791F31A}" dt="2022-03-15T22:29:33.488" v="496"/>
          <ac:spMkLst>
            <pc:docMk/>
            <pc:sldMk cId="1155618050" sldId="606"/>
            <ac:spMk id="7" creationId="{E722A264-1601-454C-B251-2DE1F19453AE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5T22:29:27.879" v="494"/>
          <ac:picMkLst>
            <pc:docMk/>
            <pc:sldMk cId="1155618050" sldId="606"/>
            <ac:picMk id="4" creationId="{24EBB1B5-2CDC-431C-8291-4B70BBE2057C}"/>
          </ac:picMkLst>
        </pc:picChg>
        <pc:picChg chg="add mod ord">
          <ac:chgData name="Kochnev Kirill Romanovich" userId="S::kkochnev@ozon.ru::7ec233ba-5f4f-4279-8e83-e6b3ebb77aee" providerId="AD" clId="Web-{45DC6F59-2C19-574C-7FFC-109DA791F31A}" dt="2022-03-15T22:29:45.051" v="499" actId="14100"/>
          <ac:picMkLst>
            <pc:docMk/>
            <pc:sldMk cId="1155618050" sldId="606"/>
            <ac:picMk id="8" creationId="{E40D8941-2CC3-4507-B43D-6FC1D8A41EDD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5T22:30:07.381" v="503"/>
          <ac:picMkLst>
            <pc:docMk/>
            <pc:sldMk cId="1155618050" sldId="606"/>
            <ac:picMk id="9" creationId="{89811C23-30FB-4328-83DD-FA32BA2BD1D0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30:23.491" v="506" actId="14100"/>
          <ac:picMkLst>
            <pc:docMk/>
            <pc:sldMk cId="1155618050" sldId="606"/>
            <ac:picMk id="10" creationId="{85D37E2F-3E32-4615-AB47-47DE0E816134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30:55.776" v="511" actId="1076"/>
          <ac:picMkLst>
            <pc:docMk/>
            <pc:sldMk cId="1155618050" sldId="606"/>
            <ac:picMk id="11" creationId="{EF9649DE-B98B-4851-8811-F825322992B0}"/>
          </ac:picMkLst>
        </pc:pic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5T22:41:59.794" v="748" actId="1076"/>
        <pc:sldMkLst>
          <pc:docMk/>
          <pc:sldMk cId="477536406" sldId="607"/>
        </pc:sldMkLst>
        <pc:spChg chg="mod">
          <ac:chgData name="Kochnev Kirill Romanovich" userId="S::kkochnev@ozon.ru::7ec233ba-5f4f-4279-8e83-e6b3ebb77aee" providerId="AD" clId="Web-{45DC6F59-2C19-574C-7FFC-109DA791F31A}" dt="2022-03-15T22:33:22.220" v="631" actId="20577"/>
          <ac:spMkLst>
            <pc:docMk/>
            <pc:sldMk cId="477536406" sldId="60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39:38.897" v="719" actId="14100"/>
          <ac:spMkLst>
            <pc:docMk/>
            <pc:sldMk cId="477536406" sldId="607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45DC6F59-2C19-574C-7FFC-109DA791F31A}" dt="2022-03-15T22:41:54.278" v="746" actId="20577"/>
          <ac:spMkLst>
            <pc:docMk/>
            <pc:sldMk cId="477536406" sldId="607"/>
            <ac:spMk id="9" creationId="{0B39D077-F3B5-461D-9E4F-0B87FBBEA726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5T22:31:51.638" v="524"/>
          <ac:picMkLst>
            <pc:docMk/>
            <pc:sldMk cId="477536406" sldId="607"/>
            <ac:picMk id="4" creationId="{24EBB1B5-2CDC-431C-8291-4B70BBE2057C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5T22:41:30.246" v="740"/>
          <ac:picMkLst>
            <pc:docMk/>
            <pc:sldMk cId="477536406" sldId="607"/>
            <ac:picMk id="5" creationId="{A74BB5EF-BE70-4A8C-993C-1BD11AC2F60D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0:03.085" v="735" actId="1076"/>
          <ac:picMkLst>
            <pc:docMk/>
            <pc:sldMk cId="477536406" sldId="607"/>
            <ac:picMk id="7" creationId="{61949EF5-804C-4564-B4C1-FB651798EE53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1:37.590" v="743" actId="14100"/>
          <ac:picMkLst>
            <pc:docMk/>
            <pc:sldMk cId="477536406" sldId="607"/>
            <ac:picMk id="10" creationId="{410CE7DE-AECF-41D3-83A4-DBBD5462DFEC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1:59.794" v="748" actId="1076"/>
          <ac:picMkLst>
            <pc:docMk/>
            <pc:sldMk cId="477536406" sldId="607"/>
            <ac:picMk id="11" creationId="{0C754958-F5BB-4F49-9DB4-1CCD5B6C3BAD}"/>
          </ac:picMkLst>
        </pc:picChg>
      </pc:sldChg>
      <pc:sldChg chg="modSp add ord replId">
        <pc:chgData name="Kochnev Kirill Romanovich" userId="S::kkochnev@ozon.ru::7ec233ba-5f4f-4279-8e83-e6b3ebb77aee" providerId="AD" clId="Web-{45DC6F59-2C19-574C-7FFC-109DA791F31A}" dt="2022-03-16T21:19:18.635" v="1925"/>
        <pc:sldMkLst>
          <pc:docMk/>
          <pc:sldMk cId="411869364" sldId="608"/>
        </pc:sldMkLst>
        <pc:spChg chg="mod">
          <ac:chgData name="Kochnev Kirill Romanovich" userId="S::kkochnev@ozon.ru::7ec233ba-5f4f-4279-8e83-e6b3ebb77aee" providerId="AD" clId="Web-{45DC6F59-2C19-574C-7FFC-109DA791F31A}" dt="2022-03-15T22:42:39.718" v="759" actId="20577"/>
          <ac:spMkLst>
            <pc:docMk/>
            <pc:sldMk cId="411869364" sldId="608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5T22:49:25.831" v="899" actId="1076"/>
        <pc:sldMkLst>
          <pc:docMk/>
          <pc:sldMk cId="463189906" sldId="609"/>
        </pc:sldMkLst>
        <pc:spChg chg="mod">
          <ac:chgData name="Kochnev Kirill Romanovich" userId="S::kkochnev@ozon.ru::7ec233ba-5f4f-4279-8e83-e6b3ebb77aee" providerId="AD" clId="Web-{45DC6F59-2C19-574C-7FFC-109DA791F31A}" dt="2022-03-15T22:42:50.578" v="768" actId="20577"/>
          <ac:spMkLst>
            <pc:docMk/>
            <pc:sldMk cId="463189906" sldId="60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49:23.003" v="897" actId="20577"/>
          <ac:spMkLst>
            <pc:docMk/>
            <pc:sldMk cId="463189906" sldId="609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45DC6F59-2C19-574C-7FFC-109DA791F31A}" dt="2022-03-15T22:42:53.156" v="769"/>
          <ac:spMkLst>
            <pc:docMk/>
            <pc:sldMk cId="463189906" sldId="609"/>
            <ac:spMk id="9" creationId="{0B39D077-F3B5-461D-9E4F-0B87FBBEA726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5T22:46:55.793" v="860" actId="1076"/>
          <ac:picMkLst>
            <pc:docMk/>
            <pc:sldMk cId="463189906" sldId="609"/>
            <ac:picMk id="4" creationId="{A13EE2B6-3D53-43DF-850E-5A15DC92BF2B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8:36.001" v="879" actId="14100"/>
          <ac:picMkLst>
            <pc:docMk/>
            <pc:sldMk cId="463189906" sldId="609"/>
            <ac:picMk id="5" creationId="{C56FCC4B-A863-4D91-8619-6063AA702CAA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42:54.328" v="770"/>
          <ac:picMkLst>
            <pc:docMk/>
            <pc:sldMk cId="463189906" sldId="609"/>
            <ac:picMk id="7" creationId="{61949EF5-804C-4564-B4C1-FB651798EE53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9:25.831" v="899" actId="1076"/>
          <ac:picMkLst>
            <pc:docMk/>
            <pc:sldMk cId="463189906" sldId="609"/>
            <ac:picMk id="8" creationId="{9AC049E1-CE5D-4C4A-9FB1-51898E6AF8F0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43:13.657" v="796"/>
          <ac:picMkLst>
            <pc:docMk/>
            <pc:sldMk cId="463189906" sldId="609"/>
            <ac:picMk id="10" creationId="{410CE7DE-AECF-41D3-83A4-DBBD5462DFEC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42:54.937" v="771"/>
          <ac:picMkLst>
            <pc:docMk/>
            <pc:sldMk cId="463189906" sldId="609"/>
            <ac:picMk id="11" creationId="{0C754958-F5BB-4F49-9DB4-1CCD5B6C3BAD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19:43:46.826" v="1000" actId="1076"/>
        <pc:sldMkLst>
          <pc:docMk/>
          <pc:sldMk cId="489479074" sldId="610"/>
        </pc:sldMkLst>
        <pc:spChg chg="mod">
          <ac:chgData name="Kochnev Kirill Romanovich" userId="S::kkochnev@ozon.ru::7ec233ba-5f4f-4279-8e83-e6b3ebb77aee" providerId="AD" clId="Web-{45DC6F59-2C19-574C-7FFC-109DA791F31A}" dt="2022-03-15T22:49:35.253" v="905" actId="20577"/>
          <ac:spMkLst>
            <pc:docMk/>
            <pc:sldMk cId="489479074" sldId="61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19:43:01.794" v="992" actId="20577"/>
          <ac:spMkLst>
            <pc:docMk/>
            <pc:sldMk cId="489479074" sldId="610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19:27:58.877" v="924"/>
          <ac:picMkLst>
            <pc:docMk/>
            <pc:sldMk cId="489479074" sldId="610"/>
            <ac:picMk id="4" creationId="{A13EE2B6-3D53-43DF-850E-5A15DC92BF2B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19:28:46.331" v="990"/>
          <ac:picMkLst>
            <pc:docMk/>
            <pc:sldMk cId="489479074" sldId="610"/>
            <ac:picMk id="5" creationId="{C56FCC4B-A863-4D91-8619-6063AA702CAA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6T19:43:10.622" v="997"/>
          <ac:picMkLst>
            <pc:docMk/>
            <pc:sldMk cId="489479074" sldId="610"/>
            <ac:picMk id="7" creationId="{1E2315BC-56FE-478D-8578-4800017FFD0C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19:27:59.924" v="925"/>
          <ac:picMkLst>
            <pc:docMk/>
            <pc:sldMk cId="489479074" sldId="610"/>
            <ac:picMk id="8" creationId="{9AC049E1-CE5D-4C4A-9FB1-51898E6AF8F0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19:43:46.826" v="1000" actId="1076"/>
          <ac:picMkLst>
            <pc:docMk/>
            <pc:sldMk cId="489479074" sldId="610"/>
            <ac:picMk id="9" creationId="{A5B99992-67D7-42E1-B21E-1B6DB04D4D67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20:13:42.354" v="1288" actId="20577"/>
        <pc:sldMkLst>
          <pc:docMk/>
          <pc:sldMk cId="2589583109" sldId="611"/>
        </pc:sldMkLst>
        <pc:spChg chg="mod">
          <ac:chgData name="Kochnev Kirill Romanovich" userId="S::kkochnev@ozon.ru::7ec233ba-5f4f-4279-8e83-e6b3ebb77aee" providerId="AD" clId="Web-{45DC6F59-2C19-574C-7FFC-109DA791F31A}" dt="2022-03-16T19:50:49.930" v="1012" actId="20577"/>
          <ac:spMkLst>
            <pc:docMk/>
            <pc:sldMk cId="2589583109" sldId="61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0:13:42.354" v="1288" actId="20577"/>
          <ac:spMkLst>
            <pc:docMk/>
            <pc:sldMk cId="2589583109" sldId="611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6T20:02:59.963" v="1203" actId="1076"/>
          <ac:picMkLst>
            <pc:docMk/>
            <pc:sldMk cId="2589583109" sldId="611"/>
            <ac:picMk id="4" creationId="{70D98B87-98BB-466E-8C50-0E6FE574FEBD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19:50:50.976" v="1013"/>
          <ac:picMkLst>
            <pc:docMk/>
            <pc:sldMk cId="2589583109" sldId="611"/>
            <ac:picMk id="9" creationId="{A5B99992-67D7-42E1-B21E-1B6DB04D4D67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20:16:09.829" v="1457" actId="1076"/>
        <pc:sldMkLst>
          <pc:docMk/>
          <pc:sldMk cId="2489607703" sldId="612"/>
        </pc:sldMkLst>
        <pc:spChg chg="mod">
          <ac:chgData name="Kochnev Kirill Romanovich" userId="S::kkochnev@ozon.ru::7ec233ba-5f4f-4279-8e83-e6b3ebb77aee" providerId="AD" clId="Web-{45DC6F59-2C19-574C-7FFC-109DA791F31A}" dt="2022-03-16T20:15:58.579" v="1452" actId="20577"/>
          <ac:spMkLst>
            <pc:docMk/>
            <pc:sldMk cId="2489607703" sldId="612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19:59:46.676" v="1113"/>
          <ac:picMkLst>
            <pc:docMk/>
            <pc:sldMk cId="2489607703" sldId="612"/>
            <ac:picMk id="4" creationId="{70D98B87-98BB-466E-8C50-0E6FE574FEBD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20:16:06.266" v="1456" actId="1076"/>
          <ac:picMkLst>
            <pc:docMk/>
            <pc:sldMk cId="2489607703" sldId="612"/>
            <ac:picMk id="5" creationId="{E9F6776E-755D-4B8D-89E1-D1B2C073001E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20:16:09.829" v="1457" actId="1076"/>
          <ac:picMkLst>
            <pc:docMk/>
            <pc:sldMk cId="2489607703" sldId="612"/>
            <ac:picMk id="7" creationId="{71116E09-FCC7-45F2-9AF1-B2C09B7C5F6C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21:06:05.258" v="1922" actId="14100"/>
        <pc:sldMkLst>
          <pc:docMk/>
          <pc:sldMk cId="1794819234" sldId="613"/>
        </pc:sldMkLst>
        <pc:spChg chg="mod">
          <ac:chgData name="Kochnev Kirill Romanovich" userId="S::kkochnev@ozon.ru::7ec233ba-5f4f-4279-8e83-e6b3ebb77aee" providerId="AD" clId="Web-{45DC6F59-2C19-574C-7FFC-109DA791F31A}" dt="2022-03-16T20:56:08.587" v="1726" actId="20577"/>
          <ac:spMkLst>
            <pc:docMk/>
            <pc:sldMk cId="1794819234" sldId="61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1:06:00.383" v="1919" actId="14100"/>
          <ac:spMkLst>
            <pc:docMk/>
            <pc:sldMk cId="1794819234" sldId="613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45DC6F59-2C19-574C-7FFC-109DA791F31A}" dt="2022-03-16T20:59:33.639" v="1785"/>
          <ac:spMkLst>
            <pc:docMk/>
            <pc:sldMk cId="1794819234" sldId="613"/>
            <ac:spMk id="4" creationId="{5203DB06-4CBB-47F1-A000-7880FD3F1CA3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20:24:41.622" v="1462"/>
          <ac:picMkLst>
            <pc:docMk/>
            <pc:sldMk cId="1794819234" sldId="613"/>
            <ac:picMk id="5" creationId="{E9F6776E-755D-4B8D-89E1-D1B2C073001E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0:24:43.481" v="1463"/>
          <ac:picMkLst>
            <pc:docMk/>
            <pc:sldMk cId="1794819234" sldId="613"/>
            <ac:picMk id="7" creationId="{71116E09-FCC7-45F2-9AF1-B2C09B7C5F6C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21:06:05.258" v="1922" actId="14100"/>
          <ac:picMkLst>
            <pc:docMk/>
            <pc:sldMk cId="1794819234" sldId="613"/>
            <ac:picMk id="8" creationId="{BBB34DF5-21F8-4CD2-BCCE-E69B8DA0F542}"/>
          </ac:picMkLst>
        </pc:picChg>
      </pc:sldChg>
      <pc:sldChg chg="delSp modSp add del replId">
        <pc:chgData name="Kochnev Kirill Romanovich" userId="S::kkochnev@ozon.ru::7ec233ba-5f4f-4279-8e83-e6b3ebb77aee" providerId="AD" clId="Web-{45DC6F59-2C19-574C-7FFC-109DA791F31A}" dt="2022-03-16T20:30:00.942" v="1643"/>
        <pc:sldMkLst>
          <pc:docMk/>
          <pc:sldMk cId="2077445229" sldId="614"/>
        </pc:sldMkLst>
        <pc:spChg chg="mod">
          <ac:chgData name="Kochnev Kirill Romanovich" userId="S::kkochnev@ozon.ru::7ec233ba-5f4f-4279-8e83-e6b3ebb77aee" providerId="AD" clId="Web-{45DC6F59-2C19-574C-7FFC-109DA791F31A}" dt="2022-03-16T20:26:46.843" v="1607" actId="20577"/>
          <ac:spMkLst>
            <pc:docMk/>
            <pc:sldMk cId="2077445229" sldId="614"/>
            <ac:spMk id="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20:26:50.515" v="1608"/>
          <ac:picMkLst>
            <pc:docMk/>
            <pc:sldMk cId="2077445229" sldId="614"/>
            <ac:picMk id="5" creationId="{E9F6776E-755D-4B8D-89E1-D1B2C073001E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0:26:50.547" v="1609"/>
          <ac:picMkLst>
            <pc:docMk/>
            <pc:sldMk cId="2077445229" sldId="614"/>
            <ac:picMk id="7" creationId="{71116E09-FCC7-45F2-9AF1-B2C09B7C5F6C}"/>
          </ac:picMkLst>
        </pc:pic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6T20:55:08.367" v="1722" actId="20577"/>
        <pc:sldMkLst>
          <pc:docMk/>
          <pc:sldMk cId="2053475120" sldId="615"/>
        </pc:sldMkLst>
        <pc:spChg chg="mod">
          <ac:chgData name="Kochnev Kirill Romanovich" userId="S::kkochnev@ozon.ru::7ec233ba-5f4f-4279-8e83-e6b3ebb77aee" providerId="AD" clId="Web-{45DC6F59-2C19-574C-7FFC-109DA791F31A}" dt="2022-03-16T20:30:00.020" v="1642" actId="20577"/>
          <ac:spMkLst>
            <pc:docMk/>
            <pc:sldMk cId="2053475120" sldId="61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0:45:06.697" v="1669" actId="14100"/>
          <ac:spMkLst>
            <pc:docMk/>
            <pc:sldMk cId="2053475120" sldId="615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0:55:08.367" v="1722" actId="20577"/>
          <ac:spMkLst>
            <pc:docMk/>
            <pc:sldMk cId="2053475120" sldId="615"/>
            <ac:spMk id="4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45DC6F59-2C19-574C-7FFC-109DA791F31A}" dt="2022-03-16T20:45:03.134" v="1668"/>
          <ac:spMkLst>
            <pc:docMk/>
            <pc:sldMk cId="2053475120" sldId="615"/>
            <ac:spMk id="8" creationId="{31F79AA5-5A4B-48BC-8B9E-C07C1B265E52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20:45:07.322" v="1670"/>
          <ac:picMkLst>
            <pc:docMk/>
            <pc:sldMk cId="2053475120" sldId="615"/>
            <ac:picMk id="5" creationId="{3556118C-4234-443E-84C6-AA336CE8B715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0:55:00.679" v="1714"/>
          <ac:picMkLst>
            <pc:docMk/>
            <pc:sldMk cId="2053475120" sldId="615"/>
            <ac:picMk id="7" creationId="{4BBA41B1-24CA-4790-BCA4-3C390C811585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6T20:53:51.537" v="1686"/>
          <ac:picMkLst>
            <pc:docMk/>
            <pc:sldMk cId="2053475120" sldId="615"/>
            <ac:picMk id="9" creationId="{DB66A5FE-CC28-471E-A045-80EC7E451878}"/>
          </ac:picMkLst>
        </pc:picChg>
      </pc:sldChg>
      <pc:sldChg chg="addSp delSp modSp add ord">
        <pc:chgData name="Kochnev Kirill Romanovich" userId="S::kkochnev@ozon.ru::7ec233ba-5f4f-4279-8e83-e6b3ebb77aee" providerId="AD" clId="Web-{45DC6F59-2C19-574C-7FFC-109DA791F31A}" dt="2022-03-16T21:49:54.073" v="2060" actId="1076"/>
        <pc:sldMkLst>
          <pc:docMk/>
          <pc:sldMk cId="1570218054" sldId="616"/>
        </pc:sldMkLst>
        <pc:spChg chg="mod">
          <ac:chgData name="Kochnev Kirill Romanovich" userId="S::kkochnev@ozon.ru::7ec233ba-5f4f-4279-8e83-e6b3ebb77aee" providerId="AD" clId="Web-{45DC6F59-2C19-574C-7FFC-109DA791F31A}" dt="2022-03-16T21:19:48.355" v="1956" actId="20577"/>
          <ac:spMkLst>
            <pc:docMk/>
            <pc:sldMk cId="1570218054" sldId="61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1:49:53.620" v="2057" actId="20577"/>
          <ac:spMkLst>
            <pc:docMk/>
            <pc:sldMk cId="1570218054" sldId="616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6T21:49:54.073" v="2060" actId="1076"/>
          <ac:picMkLst>
            <pc:docMk/>
            <pc:sldMk cId="1570218054" sldId="616"/>
            <ac:picMk id="4" creationId="{385BC828-9569-42BD-AC28-DD8F48A4843A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1:19:48.808" v="1957"/>
          <ac:picMkLst>
            <pc:docMk/>
            <pc:sldMk cId="1570218054" sldId="616"/>
            <ac:picMk id="4" creationId="{F08F0D7F-9B61-489A-8264-4573884E93A3}"/>
          </ac:picMkLst>
        </pc:picChg>
      </pc:sldChg>
    </pc:docChg>
  </pc:docChgLst>
  <pc:docChgLst>
    <pc:chgData clId="Web-{33FAC8F8-B180-8459-B264-0485DD6D428B}"/>
    <pc:docChg chg="modSld">
      <pc:chgData name="" userId="" providerId="" clId="Web-{33FAC8F8-B180-8459-B264-0485DD6D428B}" dt="2022-03-13T20:22:18.732" v="0" actId="20577"/>
      <pc:docMkLst>
        <pc:docMk/>
      </pc:docMkLst>
      <pc:sldChg chg="modSp">
        <pc:chgData name="" userId="" providerId="" clId="Web-{33FAC8F8-B180-8459-B264-0485DD6D428B}" dt="2022-03-13T20:22:18.732" v="0" actId="20577"/>
        <pc:sldMkLst>
          <pc:docMk/>
          <pc:sldMk cId="1494755327" sldId="491"/>
        </pc:sldMkLst>
        <pc:spChg chg="mod">
          <ac:chgData name="" userId="" providerId="" clId="Web-{33FAC8F8-B180-8459-B264-0485DD6D428B}" dt="2022-03-13T20:22:18.732" v="0" actId="20577"/>
          <ac:spMkLst>
            <pc:docMk/>
            <pc:sldMk cId="1494755327" sldId="491"/>
            <ac:spMk id="3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____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Заголовок диаграммы</a:t>
            </a:r>
            <a:endParaRPr lang="ru-RU">
              <a:effectLst/>
            </a:endParaRPr>
          </a:p>
        </c:rich>
      </c:tx>
      <c:layout>
        <c:manualLayout>
          <c:xMode val="edge"/>
          <c:yMode val="edge"/>
          <c:x val="3.4984126984126999E-2"/>
          <c:y val="1.64144639215413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54942632170979E-2"/>
          <c:y val="0.15062322456004501"/>
          <c:w val="0.82355335583052103"/>
          <c:h val="0.76275008833275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0000B7"/>
            </a:solidFill>
            <a:ln w="38100">
              <a:solidFill>
                <a:srgbClr val="0000B7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80-D140-8901-0BC9A8262C1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80-D140-8901-0BC9A8262C1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80-D140-8901-0BC9A8262C12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Ряд 4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45A5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Лист1!$E$2</c:f>
              <c:numCache>
                <c:formatCode>General</c:formatCode>
                <c:ptCount val="1"/>
                <c:pt idx="0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80-D140-8901-0BC9A8262C12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Ряд 5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Лист1!$F$2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80-D140-8901-0BC9A8262C12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Ряд 6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Лист1!$G$2</c:f>
              <c:numCache>
                <c:formatCode>General</c:formatCode>
                <c:ptCount val="1"/>
                <c:pt idx="0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B80-D140-8901-0BC9A8262C12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Ряд 7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Лист1!$H$2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80-D140-8901-0BC9A8262C12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Ряд 8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Лист1!$I$2</c:f>
              <c:numCache>
                <c:formatCode>General</c:formatCode>
                <c:ptCount val="1"/>
                <c:pt idx="0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B80-D140-8901-0BC9A8262C12}"/>
            </c:ext>
          </c:extLst>
        </c:ser>
        <c:ser>
          <c:idx val="8"/>
          <c:order val="8"/>
          <c:tx>
            <c:strRef>
              <c:f>Лист1!$J$1</c:f>
              <c:strCache>
                <c:ptCount val="1"/>
                <c:pt idx="0">
                  <c:v>Ряд 9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Лист1!$J$2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80-D140-8901-0BC9A8262C12}"/>
            </c:ext>
          </c:extLst>
        </c:ser>
        <c:ser>
          <c:idx val="9"/>
          <c:order val="9"/>
          <c:tx>
            <c:strRef>
              <c:f>Лист1!$K$1</c:f>
              <c:strCache>
                <c:ptCount val="1"/>
                <c:pt idx="0">
                  <c:v>Ряд 10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Лист1!$K$2</c:f>
              <c:numCache>
                <c:formatCode>General</c:formatCode>
                <c:ptCount val="1"/>
                <c:pt idx="0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B80-D140-8901-0BC9A8262C12}"/>
            </c:ext>
          </c:extLst>
        </c:ser>
        <c:ser>
          <c:idx val="10"/>
          <c:order val="10"/>
          <c:tx>
            <c:strRef>
              <c:f>Лист1!$L$1</c:f>
              <c:strCache>
                <c:ptCount val="1"/>
                <c:pt idx="0">
                  <c:v>Ряд 11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Лист1!$L$2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B80-D140-8901-0BC9A8262C12}"/>
            </c:ext>
          </c:extLst>
        </c:ser>
        <c:ser>
          <c:idx val="11"/>
          <c:order val="11"/>
          <c:tx>
            <c:strRef>
              <c:f>Лист1!$M$1</c:f>
              <c:strCache>
                <c:ptCount val="1"/>
                <c:pt idx="0">
                  <c:v>Ряд 12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Лист1!$M$2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B80-D140-8901-0BC9A8262C12}"/>
            </c:ext>
          </c:extLst>
        </c:ser>
        <c:ser>
          <c:idx val="12"/>
          <c:order val="12"/>
          <c:tx>
            <c:strRef>
              <c:f>Лист1!$N$1</c:f>
              <c:strCache>
                <c:ptCount val="1"/>
                <c:pt idx="0">
                  <c:v>Ряд 13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Лист1!$N$2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B80-D140-8901-0BC9A8262C12}"/>
            </c:ext>
          </c:extLst>
        </c:ser>
        <c:ser>
          <c:idx val="13"/>
          <c:order val="13"/>
          <c:tx>
            <c:strRef>
              <c:f>Лист1!$O$1</c:f>
              <c:strCache>
                <c:ptCount val="1"/>
                <c:pt idx="0">
                  <c:v>Ряд 14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Лист1!$O$2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B80-D140-8901-0BC9A8262C12}"/>
            </c:ext>
          </c:extLst>
        </c:ser>
        <c:ser>
          <c:idx val="14"/>
          <c:order val="14"/>
          <c:tx>
            <c:strRef>
              <c:f>Лист1!$P$1</c:f>
              <c:strCache>
                <c:ptCount val="1"/>
                <c:pt idx="0">
                  <c:v>Ряд 15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Лист1!$P$2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B80-D140-8901-0BC9A8262C12}"/>
            </c:ext>
          </c:extLst>
        </c:ser>
        <c:ser>
          <c:idx val="15"/>
          <c:order val="15"/>
          <c:tx>
            <c:strRef>
              <c:f>Лист1!$Q$1</c:f>
              <c:strCache>
                <c:ptCount val="1"/>
                <c:pt idx="0">
                  <c:v>Ряд 16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Лист1!$Q$2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B80-D140-8901-0BC9A8262C12}"/>
            </c:ext>
          </c:extLst>
        </c:ser>
        <c:ser>
          <c:idx val="16"/>
          <c:order val="16"/>
          <c:tx>
            <c:strRef>
              <c:f>Лист1!$R$1</c:f>
              <c:strCache>
                <c:ptCount val="1"/>
                <c:pt idx="0">
                  <c:v>Ряд 17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Лист1!$R$2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5B80-D140-8901-0BC9A8262C12}"/>
            </c:ext>
          </c:extLst>
        </c:ser>
        <c:ser>
          <c:idx val="17"/>
          <c:order val="17"/>
          <c:tx>
            <c:strRef>
              <c:f>Лист1!$S$1</c:f>
              <c:strCache>
                <c:ptCount val="1"/>
                <c:pt idx="0">
                  <c:v>Ряд 18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Лист1!$S$2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5B80-D140-8901-0BC9A8262C12}"/>
            </c:ext>
          </c:extLst>
        </c:ser>
        <c:ser>
          <c:idx val="18"/>
          <c:order val="18"/>
          <c:tx>
            <c:strRef>
              <c:f>Лист1!$T$1</c:f>
              <c:strCache>
                <c:ptCount val="1"/>
                <c:pt idx="0">
                  <c:v>Ряд 19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Лист1!$T$2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5B80-D140-8901-0BC9A8262C12}"/>
            </c:ext>
          </c:extLst>
        </c:ser>
        <c:ser>
          <c:idx val="19"/>
          <c:order val="19"/>
          <c:tx>
            <c:strRef>
              <c:f>Лист1!$U$1</c:f>
              <c:strCache>
                <c:ptCount val="1"/>
                <c:pt idx="0">
                  <c:v>Ряд 20</c:v>
                </c:pt>
              </c:strCache>
            </c:strRef>
          </c:tx>
          <c:spPr>
            <a:solidFill>
              <a:srgbClr val="00A2FF"/>
            </a:solidFill>
            <a:ln w="38100">
              <a:solidFill>
                <a:srgbClr val="00A2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Лист1!$U$2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5B80-D140-8901-0BC9A8262C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-55"/>
        <c:axId val="1238558752"/>
        <c:axId val="1238560960"/>
      </c:barChart>
      <c:catAx>
        <c:axId val="123855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38560960"/>
        <c:crosses val="autoZero"/>
        <c:auto val="1"/>
        <c:lblAlgn val="ctr"/>
        <c:lblOffset val="100"/>
        <c:noMultiLvlLbl val="0"/>
      </c:catAx>
      <c:valAx>
        <c:axId val="1238560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FFFFFF">
                  <a:lumMod val="85000"/>
                </a:srgb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3855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527299087613998"/>
          <c:y val="0"/>
          <c:w val="9.4568278965129302E-2"/>
          <c:h val="0.931807111307998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ru-R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AAA6-B921-3542-8173-0DD764489E8A}" type="datetimeFigureOut">
              <a:rPr lang="ru-RU" smtClean="0"/>
              <a:t>11.09.2023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AF58-8BBF-5942-9EE2-B93E2FFAB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81088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14044510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6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588803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588803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931624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931624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2736513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273651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4" y="5037363"/>
            <a:ext cx="2581275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13510" y="5037363"/>
            <a:ext cx="263053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91351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57661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5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01214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55119" y="5037363"/>
            <a:ext cx="347866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2583E323-E924-2843-A40A-8D56A6F59C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1315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01214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6A811347-3655-8943-AA9E-0CAEF15C27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41113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88740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4980340" y="5572125"/>
            <a:ext cx="7418036" cy="2524353"/>
          </a:xfrm>
        </p:spPr>
        <p:txBody>
          <a:bodyPr/>
          <a:lstStyle>
            <a:lvl1pPr>
              <a:defRPr sz="4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0340" y="2592000"/>
            <a:ext cx="7418036" cy="2964727"/>
          </a:xfrm>
        </p:spPr>
        <p:txBody>
          <a:bodyPr/>
          <a:lstStyle>
            <a:lvl1pPr>
              <a:defRPr sz="1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49531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699"/>
            <a:ext cx="10001250" cy="61896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8874124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8874124" y="5454206"/>
            <a:ext cx="7383463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1081088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1081088" y="5454206"/>
            <a:ext cx="7383463" cy="3034157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синий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32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6265863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11442701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108108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625633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11441113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758907-78F1-674D-88C9-96C8CA3E7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5" y="1664390"/>
            <a:ext cx="3656944" cy="7277998"/>
          </a:xfrm>
          <a:prstGeom prst="rect">
            <a:avLst/>
          </a:prstGeom>
        </p:spPr>
      </p:pic>
      <p:sp>
        <p:nvSpPr>
          <p:cNvPr id="15" name="Рисунок 8">
            <a:extLst>
              <a:ext uri="{FF2B5EF4-FFF2-40B4-BE49-F238E27FC236}">
                <a16:creationId xmlns:a16="http://schemas.microsoft.com/office/drawing/2014/main" id="{A3E32ACB-E574-EE4E-A348-1694FE0762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3402" y="2126285"/>
            <a:ext cx="2929390" cy="635420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72250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F00F76-6E95-2043-9B1A-D7EBAC23D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7" y="192908"/>
            <a:ext cx="5551299" cy="11048116"/>
          </a:xfrm>
          <a:prstGeom prst="rect">
            <a:avLst/>
          </a:prstGeom>
        </p:spPr>
      </p:pic>
      <p:sp>
        <p:nvSpPr>
          <p:cNvPr id="10" name="Рисунок 8">
            <a:extLst>
              <a:ext uri="{FF2B5EF4-FFF2-40B4-BE49-F238E27FC236}">
                <a16:creationId xmlns:a16="http://schemas.microsoft.com/office/drawing/2014/main" id="{F2A6551C-7BED-B14A-893D-B19EADF89D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38646" y="889951"/>
            <a:ext cx="4446861" cy="964578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797233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E091DF-68C5-B847-8702-24C8CEBAE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703268" y="1581838"/>
            <a:ext cx="3869529" cy="7397671"/>
          </a:xfrm>
          <a:prstGeom prst="rect">
            <a:avLst/>
          </a:prstGeom>
        </p:spPr>
      </p:pic>
      <p:sp>
        <p:nvSpPr>
          <p:cNvPr id="12" name="Рисунок 8">
            <a:extLst>
              <a:ext uri="{FF2B5EF4-FFF2-40B4-BE49-F238E27FC236}">
                <a16:creationId xmlns:a16="http://schemas.microsoft.com/office/drawing/2014/main" id="{37EE32C7-7E99-874F-A747-CE50C0140E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3324" y="2049938"/>
            <a:ext cx="3024287" cy="643415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2589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AB2907-6AC5-0441-A653-FF735740D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1081087" y="131947"/>
            <a:ext cx="5887271" cy="11255140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DFAEEC39-EF80-2A48-9FC3-723ED53BCB5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24080" y="837861"/>
            <a:ext cx="4601284" cy="978920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5936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11441113" y="2298700"/>
            <a:ext cx="48164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Объект 7">
            <a:extLst>
              <a:ext uri="{FF2B5EF4-FFF2-40B4-BE49-F238E27FC236}">
                <a16:creationId xmlns:a16="http://schemas.microsoft.com/office/drawing/2014/main" id="{71122BCF-FECF-A147-85AC-DA0CD02580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265" y="2143490"/>
            <a:ext cx="10832982" cy="6496842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406C8E68-C049-E74F-9FC7-5B356595C4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4892" y="2651643"/>
            <a:ext cx="8251729" cy="516844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8945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919325"/>
            <a:ext cx="12513088" cy="2915418"/>
          </a:xfrm>
        </p:spPr>
        <p:txBody>
          <a:bodyPr anchor="b">
            <a:noAutofit/>
          </a:bodyPr>
          <a:lstStyle>
            <a:lvl1pPr algn="l"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C353569D-414E-8B43-8B24-CAF904D08B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12001" y="6402052"/>
            <a:ext cx="12513088" cy="905927"/>
          </a:xfrm>
        </p:spPr>
        <p:txBody>
          <a:bodyPr tIns="324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Имя и фамилия спикера</a:t>
            </a:r>
          </a:p>
        </p:txBody>
      </p:sp>
      <p:sp>
        <p:nvSpPr>
          <p:cNvPr id="8" name="Рисунок 14">
            <a:extLst>
              <a:ext uri="{FF2B5EF4-FFF2-40B4-BE49-F238E27FC236}">
                <a16:creationId xmlns:a16="http://schemas.microsoft.com/office/drawing/2014/main" id="{11653952-6D5B-4947-BF66-1B1DB862240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412000" y="7375984"/>
            <a:ext cx="606530" cy="463693"/>
          </a:xfrm>
        </p:spPr>
        <p:txBody>
          <a:bodyPr/>
          <a:lstStyle>
            <a:lvl1pPr algn="ctr">
              <a:defRPr sz="10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A725207-63D8-F14A-B7D5-5F62371435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0359" y="7317582"/>
            <a:ext cx="11584729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Почта@</a:t>
            </a:r>
            <a:r>
              <a:rPr lang="en-US" err="1"/>
              <a:t>ozon.ru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300400"/>
            <a:ext cx="12584113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81087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63950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5903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7671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448946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4044509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81087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63950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65903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67671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448946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044509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81087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63950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65903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867671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448946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4044509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132448" y="2307546"/>
            <a:ext cx="10935102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75FDDF-5FC6-4B40-8CD4-979048FFB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8075" y="3603812"/>
            <a:ext cx="1285876" cy="2239776"/>
          </a:xfrm>
        </p:spPr>
        <p:txBody>
          <a:bodyPr anchor="ctr"/>
          <a:lstStyle>
            <a:lvl1pPr>
              <a:lnSpc>
                <a:spcPct val="100000"/>
              </a:lnSpc>
              <a:defRPr sz="18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766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или тези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5102224"/>
          </a:xfrm>
        </p:spPr>
        <p:txBody>
          <a:bodyPr anchor="ctr">
            <a:noAutofit/>
          </a:bodyPr>
          <a:lstStyle>
            <a:lvl1pPr algn="l">
              <a:defRPr sz="6600" b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7600950"/>
            <a:ext cx="12550188" cy="887412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580937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7553325" y="2298700"/>
            <a:ext cx="8704262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1081087" y="2298700"/>
            <a:ext cx="4814887" cy="6189663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500" cy="1135062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298700"/>
            <a:ext cx="15176500" cy="619098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/>
              <a:t>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63" r:id="rId2"/>
    <p:sldLayoutId id="2147483925" r:id="rId3"/>
    <p:sldLayoutId id="2147483964" r:id="rId4"/>
    <p:sldLayoutId id="2147483965" r:id="rId5"/>
    <p:sldLayoutId id="2147483937" r:id="rId6"/>
    <p:sldLayoutId id="2147483926" r:id="rId7"/>
    <p:sldLayoutId id="2147483939" r:id="rId8"/>
    <p:sldLayoutId id="2147483924" r:id="rId9"/>
    <p:sldLayoutId id="2147483938" r:id="rId10"/>
    <p:sldLayoutId id="2147483947" r:id="rId11"/>
    <p:sldLayoutId id="2147483950" r:id="rId12"/>
    <p:sldLayoutId id="2147483943" r:id="rId13"/>
    <p:sldLayoutId id="2147483952" r:id="rId14"/>
    <p:sldLayoutId id="2147483956" r:id="rId15"/>
    <p:sldLayoutId id="2147483966" r:id="rId16"/>
    <p:sldLayoutId id="2147483944" r:id="rId17"/>
    <p:sldLayoutId id="2147483954" r:id="rId18"/>
    <p:sldLayoutId id="2147483946" r:id="rId19"/>
    <p:sldLayoutId id="2147483953" r:id="rId20"/>
    <p:sldLayoutId id="2147483945" r:id="rId21"/>
    <p:sldLayoutId id="2147483957" r:id="rId22"/>
    <p:sldLayoutId id="2147483959" r:id="rId23"/>
    <p:sldLayoutId id="2147483958" r:id="rId24"/>
    <p:sldLayoutId id="2147483960" r:id="rId25"/>
    <p:sldLayoutId id="2147483961" r:id="rId26"/>
    <p:sldLayoutId id="2147483942" r:id="rId27"/>
    <p:sldLayoutId id="2147483934" r:id="rId28"/>
    <p:sldLayoutId id="2147483962" r:id="rId29"/>
    <p:sldLayoutId id="2147483955" r:id="rId30"/>
  </p:sldLayoutIdLst>
  <p:hf hdr="0" dt="0"/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4200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40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—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6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+mj-lt"/>
        <a:buAutoNum type="arabicPeriod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900000" indent="-36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Tx/>
        <a:buNone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40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—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76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+mj-lt"/>
        <a:buAutoNum type="arabicPeriod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0000" indent="-36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8" pos="5461">
          <p15:clr>
            <a:srgbClr val="F26B43"/>
          </p15:clr>
        </p15:guide>
        <p15:guide id="9" pos="2059">
          <p15:clr>
            <a:srgbClr val="F26B43"/>
          </p15:clr>
        </p15:guide>
        <p15:guide id="10" pos="1269">
          <p15:clr>
            <a:srgbClr val="F26B43"/>
          </p15:clr>
        </p15:guide>
        <p15:guide id="11" pos="1498">
          <p15:clr>
            <a:srgbClr val="F26B43"/>
          </p15:clr>
        </p15:guide>
        <p15:guide id="12" pos="2308">
          <p15:clr>
            <a:srgbClr val="F26B43"/>
          </p15:clr>
        </p15:guide>
        <p15:guide id="13" pos="2898">
          <p15:clr>
            <a:srgbClr val="F26B43"/>
          </p15:clr>
        </p15:guide>
        <p15:guide id="14" pos="3124">
          <p15:clr>
            <a:srgbClr val="F26B43"/>
          </p15:clr>
        </p15:guide>
        <p15:guide id="15" pos="3714">
          <p15:clr>
            <a:srgbClr val="F26B43"/>
          </p15:clr>
        </p15:guide>
        <p15:guide id="16" pos="3941">
          <p15:clr>
            <a:srgbClr val="F26B43"/>
          </p15:clr>
        </p15:guide>
        <p15:guide id="17" pos="4529">
          <p15:clr>
            <a:srgbClr val="F26B43"/>
          </p15:clr>
        </p15:guide>
        <p15:guide id="18" pos="4758">
          <p15:clr>
            <a:srgbClr val="F26B43"/>
          </p15:clr>
        </p15:guide>
        <p15:guide id="19" pos="5331">
          <p15:clr>
            <a:srgbClr val="F26B43"/>
          </p15:clr>
        </p15:guide>
        <p15:guide id="20" pos="5590">
          <p15:clr>
            <a:srgbClr val="F26B43"/>
          </p15:clr>
        </p15:guide>
        <p15:guide id="21" pos="9655">
          <p15:clr>
            <a:srgbClr val="F26B43"/>
          </p15:clr>
        </p15:guide>
        <p15:guide id="22" pos="9425">
          <p15:clr>
            <a:srgbClr val="F26B43"/>
          </p15:clr>
        </p15:guide>
        <p15:guide id="23" pos="8835">
          <p15:clr>
            <a:srgbClr val="F26B43"/>
          </p15:clr>
        </p15:guide>
        <p15:guide id="24" pos="8606">
          <p15:clr>
            <a:srgbClr val="F26B43"/>
          </p15:clr>
        </p15:guide>
        <p15:guide id="25" pos="8023">
          <p15:clr>
            <a:srgbClr val="F26B43"/>
          </p15:clr>
        </p15:guide>
        <p15:guide id="26" pos="7797">
          <p15:clr>
            <a:srgbClr val="F26B43"/>
          </p15:clr>
        </p15:guide>
        <p15:guide id="27" pos="7207">
          <p15:clr>
            <a:srgbClr val="F26B43"/>
          </p15:clr>
        </p15:guide>
        <p15:guide id="28" pos="6980">
          <p15:clr>
            <a:srgbClr val="F26B43"/>
          </p15:clr>
        </p15:guide>
        <p15:guide id="29" pos="6389">
          <p15:clr>
            <a:srgbClr val="F26B43"/>
          </p15:clr>
        </p15:guide>
        <p15:guide id="30" pos="6163">
          <p15:clr>
            <a:srgbClr val="F26B43"/>
          </p15:clr>
        </p15:guide>
        <p15:guide id="32" orient="horz" pos="1077">
          <p15:clr>
            <a:srgbClr val="F26B43"/>
          </p15:clr>
        </p15:guide>
        <p15:guide id="34" orient="horz" pos="1448">
          <p15:clr>
            <a:srgbClr val="F26B43"/>
          </p15:clr>
        </p15:guide>
        <p15:guide id="35" orient="horz" pos="5861">
          <p15:clr>
            <a:srgbClr val="F26B43"/>
          </p15:clr>
        </p15:guide>
        <p15:guide id="36" pos="10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ru.wikipedia.org/wiki/%D0%9A%D1%80%D0%B8%D1%82%D0%B5%D1%80%D0%B8%D0%B9_%D1%81%D0%BE%D0%B3%D0%BB%D0%B0%D1%81%D0%B8%D1%8F_%D0%9F%D0%B8%D1%80%D1%81%D0%BE%D0%BD%D0%B0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zon.ru/product/doveritelnoe-a-v-testirovanie-224221240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tepik.org/lesson/8086/step/4?unit=1365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098D3-76F8-EA40-FF7A-FA910BA33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Эксперименты в аналитике, часть 2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FBE38A-4BD9-0342-A040-03B627FAE6C4}"/>
              </a:ext>
            </a:extLst>
          </p:cNvPr>
          <p:cNvSpPr txBox="1">
            <a:spLocks/>
          </p:cNvSpPr>
          <p:nvPr/>
        </p:nvSpPr>
        <p:spPr>
          <a:xfrm>
            <a:off x="2412000" y="6224400"/>
            <a:ext cx="12550188" cy="1379974"/>
          </a:xfrm>
          <a:prstGeom prst="rect">
            <a:avLst/>
          </a:prstGeom>
        </p:spPr>
        <p:txBody>
          <a:bodyPr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Кирилл Кочнев</a:t>
            </a:r>
          </a:p>
        </p:txBody>
      </p:sp>
    </p:spTree>
    <p:extLst>
      <p:ext uri="{BB962C8B-B14F-4D97-AF65-F5344CB8AC3E}">
        <p14:creationId xmlns:p14="http://schemas.microsoft.com/office/powerpoint/2010/main" val="30822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Вспомним прошлую лекцию про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59053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Физический/геометрический смысл распределений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4374702" cy="6189663"/>
          </a:xfrm>
        </p:spPr>
        <p:txBody>
          <a:bodyPr/>
          <a:lstStyle/>
          <a:p>
            <a:r>
              <a:rPr lang="ru-RU" dirty="0"/>
              <a:t>У многих распределений есть физический смысл:</a:t>
            </a:r>
            <a:endParaRPr lang="ru-RU" dirty="0">
              <a:cs typeface="Arial"/>
            </a:endParaRPr>
          </a:p>
          <a:p>
            <a:pPr marL="539750" lvl="2" indent="-539750"/>
            <a:r>
              <a:rPr lang="ru-RU" dirty="0"/>
              <a:t>Нормальное: к нему стремится сумма большого числа </a:t>
            </a:r>
            <a:r>
              <a:rPr lang="ru-RU" dirty="0" err="1"/>
              <a:t>i.i.d</a:t>
            </a:r>
            <a:r>
              <a:rPr lang="ru-RU" dirty="0"/>
              <a:t>. случайных величин.</a:t>
            </a:r>
            <a:endParaRPr lang="ru-RU" dirty="0">
              <a:cs typeface="Arial"/>
            </a:endParaRPr>
          </a:p>
          <a:p>
            <a:pPr marL="539750" lvl="2" indent="-539750"/>
            <a:r>
              <a:rPr lang="ru-RU" dirty="0"/>
              <a:t>Экспоненциальное: </a:t>
            </a:r>
            <a:r>
              <a:rPr lang="ru-RU" dirty="0">
                <a:ea typeface="+mn-lt"/>
                <a:cs typeface="+mn-lt"/>
              </a:rPr>
              <a:t>время между двумя последовательными свершениями одного и того же события.</a:t>
            </a:r>
          </a:p>
          <a:p>
            <a:pPr marL="539750" lvl="2" indent="-539750"/>
            <a:r>
              <a:rPr lang="ru-RU" dirty="0">
                <a:ea typeface="+mn-lt"/>
                <a:cs typeface="+mn-lt"/>
              </a:rPr>
              <a:t>Пуассоновское: число независимых событий за фиксированное время, происходящих с фиксированной средней интенсивностью.</a:t>
            </a:r>
          </a:p>
          <a:p>
            <a:pPr marL="539750" lvl="2" indent="-539750"/>
            <a:r>
              <a:rPr lang="ru-RU" dirty="0">
                <a:cs typeface="Arial"/>
              </a:rPr>
              <a:t>Равномерное: ужасный приор для школьников, которые учатся Байесовской статистики (это шутка 😁)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53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Распределение Хи-квадрат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832816"/>
            <a:ext cx="9356903" cy="6189663"/>
          </a:xfrm>
        </p:spPr>
        <p:txBody>
          <a:bodyPr/>
          <a:lstStyle/>
          <a:p>
            <a:r>
              <a:rPr lang="ru-RU"/>
              <a:t>Непрерывное параметрическое распределение с параметров кол-ва степеней свободы k.</a:t>
            </a:r>
          </a:p>
          <a:p>
            <a:r>
              <a:rPr lang="ru-RU">
                <a:cs typeface="Arial"/>
              </a:rPr>
              <a:t>Его физический смысл: распределение суммы квадратов независимых стандартных нормальных случайных величин.</a:t>
            </a:r>
            <a:endParaRPr lang="ru-RU">
              <a:ea typeface="+mn-lt"/>
              <a:cs typeface="+mn-lt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7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5D1D0D-3BA5-1C59-F23B-24332ACC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49" y="4743347"/>
            <a:ext cx="7594805" cy="3000741"/>
          </a:xfrm>
          <a:prstGeom prst="rect">
            <a:avLst/>
          </a:prstGeom>
        </p:spPr>
      </p:pic>
      <p:pic>
        <p:nvPicPr>
          <p:cNvPr id="10" name="Рисунок 10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FC769C3A-B5B4-18E9-0722-0D90A234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4316" y="1543327"/>
            <a:ext cx="3024044" cy="68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0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Где мы видели Хи-квадрат??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832816"/>
            <a:ext cx="13268416" cy="6189663"/>
          </a:xfrm>
        </p:spPr>
        <p:txBody>
          <a:bodyPr/>
          <a:lstStyle/>
          <a:p>
            <a:r>
              <a:rPr lang="ru-RU">
                <a:cs typeface="Arial"/>
              </a:rPr>
              <a:t>Используем свойство нормального распределения:</a:t>
            </a:r>
            <a:endParaRPr lang="ru-RU"/>
          </a:p>
          <a:p>
            <a:pPr marL="457200" indent="-457200">
              <a:buAutoNum type="arabicPeriod"/>
            </a:pPr>
            <a:r>
              <a:rPr lang="ru-RU"/>
              <a:t>Сумма нормальных величин - тоже нормальная величина.</a:t>
            </a:r>
            <a:r>
              <a:rPr lang="ru-RU">
                <a:cs typeface="Arial"/>
              </a:rPr>
              <a:t> А значит что квадрат первого момента - это сумма квадратов нормальны величин.</a:t>
            </a:r>
          </a:p>
          <a:p>
            <a:pPr marL="457200" indent="-457200">
              <a:buAutoNum type="arabicPeriod"/>
            </a:pPr>
            <a:r>
              <a:rPr lang="ru-RU">
                <a:cs typeface="Arial"/>
              </a:rPr>
              <a:t>Второй момент - тоже по определению </a:t>
            </a:r>
            <a:r>
              <a:rPr lang="ru-RU">
                <a:ea typeface="+mn-lt"/>
                <a:cs typeface="+mn-lt"/>
              </a:rPr>
              <a:t>сумма квадратов нормальны величин.</a:t>
            </a:r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Из двух пунктов выше понимаем, что второй центральный момент (т.е. дисперсия) - это тоже </a:t>
            </a:r>
            <a:r>
              <a:rPr lang="ru-RU">
                <a:ea typeface="+mn-lt"/>
                <a:cs typeface="+mn-lt"/>
              </a:rPr>
              <a:t>сумма квадратов нормальны величин. Осталось нормализовать до стандартных и получим:</a:t>
            </a:r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28F8CB-FDBD-18E5-AF58-848B0A2D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509" y="6474561"/>
            <a:ext cx="7942495" cy="128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Распределение </a:t>
            </a:r>
            <a:r>
              <a:rPr lang="ru-RU" err="1">
                <a:cs typeface="Arial"/>
              </a:rPr>
              <a:t>Стъюдента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832816"/>
            <a:ext cx="13268416" cy="6189663"/>
          </a:xfrm>
        </p:spPr>
        <p:txBody>
          <a:bodyPr/>
          <a:lstStyle/>
          <a:p>
            <a:r>
              <a:rPr lang="ru-RU">
                <a:cs typeface="Arial"/>
              </a:rPr>
              <a:t>Используешь</a:t>
            </a:r>
            <a:r>
              <a:rPr lang="ru-RU">
                <a:ea typeface="+mn-lt"/>
                <a:cs typeface="+mn-lt"/>
              </a:rPr>
              <a:t> t-критерий - значит используешь хи-квадрат.</a:t>
            </a:r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6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251FCD1-5513-482E-3F35-5131F6988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734" y="2498082"/>
            <a:ext cx="5429645" cy="3896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FB13E-4623-194A-5932-9F098B951270}"/>
              </a:ext>
            </a:extLst>
          </p:cNvPr>
          <p:cNvSpPr txBox="1"/>
          <p:nvPr/>
        </p:nvSpPr>
        <p:spPr>
          <a:xfrm>
            <a:off x="11047360" y="2057409"/>
            <a:ext cx="3926139" cy="610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550"/>
              <a:t>Стандартное нормальное</a:t>
            </a:r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D808D-9917-633A-CD93-375A5C720B44}"/>
              </a:ext>
            </a:extLst>
          </p:cNvPr>
          <p:cNvSpPr txBox="1"/>
          <p:nvPr/>
        </p:nvSpPr>
        <p:spPr>
          <a:xfrm>
            <a:off x="11411575" y="5918715"/>
            <a:ext cx="1697965" cy="610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550"/>
              <a:t>Хи-квадрат</a:t>
            </a:r>
            <a:endParaRPr lang="ru-RU" sz="2550">
              <a:cs typeface="Arial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CCAF096-09DD-445C-B81D-44ADA030D142}"/>
              </a:ext>
            </a:extLst>
          </p:cNvPr>
          <p:cNvSpPr/>
          <p:nvPr/>
        </p:nvSpPr>
        <p:spPr>
          <a:xfrm>
            <a:off x="7627427" y="2776414"/>
            <a:ext cx="1807332" cy="13727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61CCC3-94D4-131F-EE94-507FC2E3E145}"/>
              </a:ext>
            </a:extLst>
          </p:cNvPr>
          <p:cNvSpPr/>
          <p:nvPr/>
        </p:nvSpPr>
        <p:spPr>
          <a:xfrm>
            <a:off x="7628131" y="4260924"/>
            <a:ext cx="1815234" cy="1957564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bg1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4BA6080-18E3-4A46-68E0-0A7CF24E3A9D}"/>
              </a:ext>
            </a:extLst>
          </p:cNvPr>
          <p:cNvCxnSpPr/>
          <p:nvPr/>
        </p:nvCxnSpPr>
        <p:spPr>
          <a:xfrm flipH="1">
            <a:off x="9497745" y="2586769"/>
            <a:ext cx="1440409" cy="748442"/>
          </a:xfrm>
          <a:prstGeom prst="straightConnector1">
            <a:avLst/>
          </a:prstGeom>
          <a:ln w="19050">
            <a:solidFill>
              <a:srgbClr val="FF0000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0CD0456-6201-AE5F-49D0-179E65EDC496}"/>
              </a:ext>
            </a:extLst>
          </p:cNvPr>
          <p:cNvCxnSpPr>
            <a:cxnSpLocks/>
          </p:cNvCxnSpPr>
          <p:nvPr/>
        </p:nvCxnSpPr>
        <p:spPr>
          <a:xfrm flipH="1" flipV="1">
            <a:off x="9561784" y="5704129"/>
            <a:ext cx="1614253" cy="350042"/>
          </a:xfrm>
          <a:prstGeom prst="straightConnector1">
            <a:avLst/>
          </a:prstGeom>
          <a:ln w="19050">
            <a:solidFill>
              <a:srgbClr val="00B050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7429A82-9244-17BD-1DBB-018C09AFB25E}"/>
              </a:ext>
            </a:extLst>
          </p:cNvPr>
          <p:cNvSpPr/>
          <p:nvPr/>
        </p:nvSpPr>
        <p:spPr>
          <a:xfrm>
            <a:off x="11292400" y="5872207"/>
            <a:ext cx="1973275" cy="74844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bg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7BFE383-3354-9B50-C1C5-3EC55DAD72C9}"/>
              </a:ext>
            </a:extLst>
          </p:cNvPr>
          <p:cNvSpPr/>
          <p:nvPr/>
        </p:nvSpPr>
        <p:spPr>
          <a:xfrm>
            <a:off x="11007454" y="1915714"/>
            <a:ext cx="4012002" cy="8906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35D92-FDFC-9809-E896-C36A89DC9E0A}"/>
              </a:ext>
            </a:extLst>
          </p:cNvPr>
          <p:cNvSpPr txBox="1"/>
          <p:nvPr/>
        </p:nvSpPr>
        <p:spPr>
          <a:xfrm>
            <a:off x="1272591" y="7711183"/>
            <a:ext cx="11542583" cy="1002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550"/>
              <a:t>Для двух выборок разного размера получается не совсем хи-квадрат, из-за</a:t>
            </a:r>
            <a:r>
              <a:rPr lang="ru-RU" sz="2550">
                <a:cs typeface="Arial"/>
              </a:rPr>
              <a:t> </a:t>
            </a:r>
          </a:p>
          <a:p>
            <a:r>
              <a:rPr lang="ru-RU" sz="2550">
                <a:cs typeface="Arial"/>
              </a:rPr>
              <a:t>чего такая странная формула ​в тесте Уэлча.</a:t>
            </a:r>
          </a:p>
        </p:txBody>
      </p:sp>
    </p:spTree>
    <p:extLst>
      <p:ext uri="{BB962C8B-B14F-4D97-AF65-F5344CB8AC3E}">
        <p14:creationId xmlns:p14="http://schemas.microsoft.com/office/powerpoint/2010/main" val="311303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Критерий Хи-квадрат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832816"/>
            <a:ext cx="13268416" cy="6189663"/>
          </a:xfrm>
        </p:spPr>
        <p:txBody>
          <a:bodyPr/>
          <a:lstStyle/>
          <a:p>
            <a:r>
              <a:rPr lang="ru-RU">
                <a:cs typeface="Arial"/>
              </a:rPr>
              <a:t>Вопрос: что это за критерий? Какую гипотезу он проверяет??</a:t>
            </a:r>
            <a:endParaRPr lang="ru-RU"/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Тут ответ как и с t-критерием: он проверяют любую гипотезу, для которой статистика распределена по </a:t>
            </a:r>
            <a:r>
              <a:rPr lang="ru-RU" err="1">
                <a:cs typeface="Arial"/>
              </a:rPr>
              <a:t>Стъюденту</a:t>
            </a:r>
            <a:r>
              <a:rPr lang="ru-RU">
                <a:cs typeface="Arial"/>
              </a:rPr>
              <a:t> (</a:t>
            </a:r>
            <a:r>
              <a:rPr lang="ru-RU">
                <a:ea typeface="+mn-lt"/>
                <a:cs typeface="+mn-lt"/>
              </a:rPr>
              <a:t>1908</a:t>
            </a:r>
            <a:r>
              <a:rPr lang="ru-RU">
                <a:cs typeface="Arial"/>
              </a:rPr>
              <a:t>).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Также с Хи-квадрат: это не одни тест, а семейство критериев, у которых статистика при нулевой гипотезе распределена по Хи-квадрат.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56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Непараметрические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300050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Непараметрические распределения</a:t>
            </a:r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Для того, чтобы распределения были равны, необходимо равенство всех моментов! Т.е. бесконечного числа параметров, что нереально.</a:t>
            </a:r>
          </a:p>
          <a:p>
            <a:r>
              <a:rPr lang="ru-RU">
                <a:cs typeface="Arial"/>
              </a:rPr>
              <a:t>Ну или производящих функций моментов с бесконечной область определений.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084DBEB-8F3E-707A-E99E-1C633F47B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98" y="3993641"/>
            <a:ext cx="7596224" cy="38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4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Гистограмма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18</a:t>
            </a:fld>
            <a:endParaRPr lang="ru-RU"/>
          </a:p>
        </p:txBody>
      </p:sp>
      <p:graphicFrame>
        <p:nvGraphicFramePr>
          <p:cNvPr id="12" name="Диаграмма 11"/>
          <p:cNvGraphicFramePr>
            <a:graphicFrameLocks noGrp="1"/>
          </p:cNvGraphicFramePr>
          <p:nvPr>
            <p:ph type="chart" sz="quarter" idx="14"/>
          </p:nvPr>
        </p:nvGraphicFramePr>
        <p:xfrm>
          <a:off x="6256338" y="2298700"/>
          <a:ext cx="10001250" cy="6189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0" y="2298700"/>
            <a:ext cx="5895975" cy="627380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0" tIns="45720" rIns="91440" bIns="45720" rtlCol="0" anchor="ctr"/>
          <a:lstStyle/>
          <a:p>
            <a:r>
              <a:rPr lang="ru-RU" sz="2400">
                <a:solidFill>
                  <a:schemeClr val="bg1"/>
                </a:solidFill>
              </a:rPr>
              <a:t>Делим отрезок на </a:t>
            </a:r>
            <a:r>
              <a:rPr lang="ru-RU" sz="2400" err="1">
                <a:solidFill>
                  <a:schemeClr val="bg1"/>
                </a:solidFill>
              </a:rPr>
              <a:t>бины</a:t>
            </a:r>
            <a:endParaRPr lang="ru-RU" sz="240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81089" y="3158836"/>
            <a:ext cx="4814886" cy="5329527"/>
          </a:xfrm>
          <a:prstGeom prst="rect">
            <a:avLst/>
          </a:prstGeom>
        </p:spPr>
        <p:txBody>
          <a:bodyPr lIns="0" tIns="108000" rIns="0" bIns="0"/>
          <a:lstStyle/>
          <a:p>
            <a:r>
              <a:rPr lang="ru-RU">
                <a:ea typeface="+mn-lt"/>
                <a:cs typeface="+mn-lt"/>
              </a:rPr>
              <a:t>По сути является методом построения и преставления плотности вероятности.</a:t>
            </a:r>
            <a:endParaRPr lang="en-US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Для дискретных распределений на </a:t>
            </a:r>
            <a:r>
              <a:rPr lang="ru-RU" err="1">
                <a:ea typeface="+mn-lt"/>
                <a:cs typeface="+mn-lt"/>
              </a:rPr>
              <a:t>бины</a:t>
            </a:r>
            <a:r>
              <a:rPr lang="ru-RU">
                <a:ea typeface="+mn-lt"/>
                <a:cs typeface="+mn-lt"/>
              </a:rPr>
              <a:t> можно и не бить 😊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62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Категориальные распределения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8139989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Единственный вариант сравнить 2 категориальных распределения - это сравнить каждый из столбцов в</a:t>
            </a:r>
            <a:r>
              <a:rPr lang="en-US" dirty="0">
                <a:cs typeface="Arial"/>
              </a:rPr>
              <a:t> bar-chart</a:t>
            </a:r>
            <a:r>
              <a:rPr lang="ru-RU" dirty="0">
                <a:cs typeface="Arial"/>
              </a:rPr>
              <a:t>. Т.е. использование </a:t>
            </a:r>
            <a:r>
              <a:rPr lang="ru-RU" dirty="0">
                <a:ea typeface="+mn-lt"/>
                <a:cs typeface="+mn-lt"/>
              </a:rPr>
              <a:t>непараметрических методов.</a:t>
            </a: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Например, </a:t>
            </a:r>
            <a:r>
              <a:rPr lang="ru-RU" dirty="0" err="1">
                <a:cs typeface="Arial"/>
              </a:rPr>
              <a:t>one-sample</a:t>
            </a:r>
            <a:r>
              <a:rPr lang="ru-RU" dirty="0">
                <a:cs typeface="Arial"/>
              </a:rPr>
              <a:t> критерий сравнит выборочное распределение с ожидаемым.</a:t>
            </a:r>
            <a:endParaRPr lang="en-US" dirty="0">
              <a:cs typeface="Arial"/>
            </a:endParaRPr>
          </a:p>
          <a:p>
            <a:r>
              <a:rPr lang="ru-RU" i="1" dirty="0">
                <a:cs typeface="Arial"/>
              </a:rPr>
              <a:t>Особенности: порядок столбцов не важен, если мы поменяем их местами, то получим то же самое распределение.</a:t>
            </a: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6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6C5560E4-2951-AB00-39C5-FD1ACC3A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703" y="2299066"/>
            <a:ext cx="5516568" cy="499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4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0" y="2146820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/>
              <a:t>Проблема подглядывания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Хи-квадрат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3200" dirty="0">
                <a:solidFill>
                  <a:schemeClr val="bg1"/>
                </a:solidFill>
                <a:cs typeface="Arial"/>
              </a:rPr>
              <a:t>SRM</a:t>
            </a: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Пересечение тестов и слои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90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Критерии согласия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136357" y="2243426"/>
            <a:ext cx="15125395" cy="6189663"/>
          </a:xfrm>
        </p:spPr>
        <p:txBody>
          <a:bodyPr/>
          <a:lstStyle/>
          <a:p>
            <a:r>
              <a:rPr lang="ru-RU">
                <a:cs typeface="Arial"/>
              </a:rPr>
              <a:t>Критерии согласия сравнивают два распределения на равенство между собой (</a:t>
            </a:r>
            <a:r>
              <a:rPr lang="ru-RU" b="1" err="1">
                <a:ea typeface="+mn-lt"/>
                <a:cs typeface="+mn-lt"/>
              </a:rPr>
              <a:t>goodness-of-fit</a:t>
            </a:r>
            <a:r>
              <a:rPr lang="ru-RU">
                <a:cs typeface="Arial"/>
              </a:rPr>
              <a:t>). Например, </a:t>
            </a:r>
            <a:r>
              <a:rPr lang="ru-RU">
                <a:ea typeface="+mn-lt"/>
                <a:cs typeface="+mn-lt"/>
              </a:rPr>
              <a:t>эмпирическое распределение </a:t>
            </a:r>
            <a:r>
              <a:rPr lang="ru-RU">
                <a:cs typeface="Arial"/>
              </a:rPr>
              <a:t>с предполагаемым. Один из известнейших - критерий </a:t>
            </a:r>
            <a:r>
              <a:rPr lang="ru-RU" err="1">
                <a:cs typeface="Arial"/>
              </a:rPr>
              <a:t>Колмоговора</a:t>
            </a:r>
            <a:r>
              <a:rPr lang="ru-RU">
                <a:cs typeface="Arial"/>
              </a:rPr>
              <a:t>-Смирнова.</a:t>
            </a:r>
            <a:endParaRPr lang="ru-RU"/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Нас будет интересовать </a:t>
            </a:r>
            <a:r>
              <a:rPr lang="ru-RU">
                <a:cs typeface="Arial"/>
                <a:hlinkClick r:id="rId2"/>
              </a:rPr>
              <a:t>Критерий согласия Пирсона</a:t>
            </a:r>
            <a:r>
              <a:rPr lang="ru-RU">
                <a:cs typeface="Arial"/>
              </a:rPr>
              <a:t> (1900):</a:t>
            </a:r>
            <a:endParaRPr lang="ru-RU"/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4DD3F94-D29E-E7F7-7A8C-6A28BB81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37" y="4780463"/>
            <a:ext cx="8693190" cy="37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7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Критерии согласия Пирсона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046018"/>
            <a:ext cx="6132871" cy="6189663"/>
          </a:xfrm>
        </p:spPr>
        <p:txBody>
          <a:bodyPr/>
          <a:lstStyle/>
          <a:p>
            <a:r>
              <a:rPr lang="ru-RU">
                <a:cs typeface="Arial"/>
              </a:rPr>
              <a:t>Число степеней свободы на 1 меньше числу значений категориальных переменных.</a:t>
            </a:r>
            <a:endParaRPr lang="ru-RU">
              <a:ea typeface="+mn-lt"/>
              <a:cs typeface="+mn-lt"/>
            </a:endParaRPr>
          </a:p>
          <a:p>
            <a:r>
              <a:rPr lang="ru-RU">
                <a:cs typeface="Arial"/>
              </a:rPr>
              <a:t>Число значений может быть любое, например только 2 - мужчина и женщина. В таком случае результат будет совпадать с тестом пропорций. Можно проверить в R, оба метода </a:t>
            </a:r>
            <a:r>
              <a:rPr lang="ru-RU" i="1" err="1">
                <a:ea typeface="+mn-lt"/>
                <a:cs typeface="+mn-lt"/>
              </a:rPr>
              <a:t>prop.test</a:t>
            </a:r>
            <a:r>
              <a:rPr lang="ru-RU" i="1">
                <a:ea typeface="+mn-lt"/>
                <a:cs typeface="+mn-lt"/>
              </a:rPr>
              <a:t>()</a:t>
            </a:r>
            <a:r>
              <a:rPr lang="ru-RU">
                <a:ea typeface="+mn-lt"/>
                <a:cs typeface="+mn-lt"/>
              </a:rPr>
              <a:t> и </a:t>
            </a:r>
            <a:r>
              <a:rPr lang="ru-RU" i="1" err="1">
                <a:ea typeface="+mn-lt"/>
                <a:cs typeface="+mn-lt"/>
              </a:rPr>
              <a:t>chisq.test</a:t>
            </a:r>
            <a:r>
              <a:rPr lang="ru-RU" i="1">
                <a:ea typeface="+mn-lt"/>
                <a:cs typeface="+mn-lt"/>
              </a:rPr>
              <a:t>()</a:t>
            </a:r>
            <a:r>
              <a:rPr lang="ru-RU">
                <a:cs typeface="Arial"/>
              </a:rPr>
              <a:t> дадут одинаковый p-</a:t>
            </a:r>
            <a:r>
              <a:rPr lang="ru-RU" err="1">
                <a:cs typeface="Arial"/>
              </a:rPr>
              <a:t>value</a:t>
            </a:r>
            <a:r>
              <a:rPr lang="ru-RU">
                <a:cs typeface="Arial"/>
              </a:rPr>
              <a:t>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По факту - это аналог </a:t>
            </a:r>
            <a:r>
              <a:rPr lang="ru-RU" err="1">
                <a:cs typeface="Arial"/>
              </a:rPr>
              <a:t>one-sample</a:t>
            </a:r>
            <a:r>
              <a:rPr lang="ru-RU">
                <a:cs typeface="Arial"/>
              </a:rPr>
              <a:t> t-критерий, но для категориальных данных.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6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901FCAF-772F-4388-8A91-44ABA709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72" y="2112995"/>
            <a:ext cx="7405155" cy="32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9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11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1B1664-0985-9809-0F43-E5CF6D15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04" y="1004222"/>
            <a:ext cx="12027852" cy="68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47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0" y="4037613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Проблема подглядывания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Хи-квадрат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3200" dirty="0">
                <a:cs typeface="Arial"/>
              </a:rPr>
              <a:t>SRM</a:t>
            </a:r>
            <a:endParaRPr lang="ru-RU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Пересечение тестов и слои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991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Что значит рандомизация в А/В</a:t>
            </a:r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82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25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12744138" y="2204589"/>
            <a:ext cx="3812044" cy="3517900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5"/>
            <a:r>
              <a:rPr lang="ru-RU">
                <a:solidFill>
                  <a:schemeClr val="bg1"/>
                </a:solidFill>
                <a:cs typeface="Arial"/>
              </a:rPr>
              <a:t>Каждый сегмент котиков делится в </a:t>
            </a:r>
            <a:r>
              <a:rPr lang="ru-RU" err="1">
                <a:solidFill>
                  <a:schemeClr val="bg1"/>
                </a:solidFill>
                <a:cs typeface="Arial"/>
              </a:rPr>
              <a:t>ранов</a:t>
            </a: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2E66FDEC-20FB-D87A-E37E-F2E28ACF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32" y="1496525"/>
            <a:ext cx="9869419" cy="5675383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8E9CEEEC-7A5D-87EA-5670-02C93AF270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788525" y="2816357"/>
            <a:ext cx="4521946" cy="5438901"/>
          </a:xfrm>
        </p:spPr>
        <p:txBody>
          <a:bodyPr/>
          <a:lstStyle/>
          <a:p>
            <a:r>
              <a:rPr lang="ru-RU">
                <a:cs typeface="Arial"/>
              </a:rPr>
              <a:t>Каждый сегмент котиков делится в равной части на контрольную и </a:t>
            </a:r>
            <a:r>
              <a:rPr lang="ru-RU" err="1">
                <a:cs typeface="Arial"/>
              </a:rPr>
              <a:t>таргетную</a:t>
            </a:r>
            <a:r>
              <a:rPr lang="ru-RU">
                <a:cs typeface="Arial"/>
              </a:rPr>
              <a:t> группу.</a:t>
            </a:r>
            <a:endParaRPr lang="ru-RU"/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В итоге, если во всей выборке 10% серых котиков, то и в каждой из групп будет по 10% серых котиков.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094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Предположения А/В-тестов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8D0830EC-2BD2-38DD-CF07-EA866F77192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Для того, чтобы выполнялись условия выше, необходимо чтобы:</a:t>
            </a:r>
            <a:endParaRPr lang="ru-RU" dirty="0"/>
          </a:p>
          <a:p>
            <a:r>
              <a:rPr lang="ru-RU" i="1" dirty="0">
                <a:cs typeface="Arial"/>
              </a:rPr>
              <a:t>Не было какого-либо признака клиента, по которому можно было бы определить в какую группу он должен попасть. Т.е. вероятность попадания в какую-либо группу одинаковая для всех клиентов!</a:t>
            </a:r>
          </a:p>
          <a:p>
            <a:r>
              <a:rPr lang="ru-RU" dirty="0">
                <a:cs typeface="Arial"/>
              </a:rPr>
              <a:t>Единственный способ сделать это - назначать клиенту группу рандомно.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Но! В компьютерах нет случайных чисел) Есть только </a:t>
            </a:r>
            <a:r>
              <a:rPr lang="ru-RU" b="1" dirty="0">
                <a:cs typeface="Arial"/>
              </a:rPr>
              <a:t>псевдо-случайные</a:t>
            </a:r>
            <a:r>
              <a:rPr lang="ru-RU" dirty="0">
                <a:cs typeface="Arial"/>
              </a:rPr>
              <a:t>.</a:t>
            </a:r>
          </a:p>
          <a:p>
            <a:r>
              <a:rPr lang="ru-RU" dirty="0">
                <a:cs typeface="Arial"/>
              </a:rPr>
              <a:t>Например - </a:t>
            </a:r>
            <a:r>
              <a:rPr lang="ru-RU" b="1" dirty="0">
                <a:cs typeface="Arial"/>
              </a:rPr>
              <a:t>остаток от деления</a:t>
            </a:r>
            <a:r>
              <a:rPr lang="ru-RU" dirty="0">
                <a:cs typeface="Arial"/>
              </a:rPr>
              <a:t> или </a:t>
            </a:r>
            <a:r>
              <a:rPr lang="ru-RU" b="1" dirty="0">
                <a:cs typeface="Arial"/>
              </a:rPr>
              <a:t>хэш-функция</a:t>
            </a:r>
            <a:r>
              <a:rPr lang="ru-RU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8710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/>
              <a:t>Sample</a:t>
            </a:r>
            <a:r>
              <a:rPr lang="ru-RU"/>
              <a:t> </a:t>
            </a:r>
            <a:r>
              <a:rPr lang="ru-RU" err="1"/>
              <a:t>ratio</a:t>
            </a:r>
            <a:endParaRPr lang="ru-RU" err="1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796780"/>
            <a:ext cx="7057409" cy="54389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cs typeface="Arial"/>
              </a:rPr>
              <a:t>Теоретическое распределение </a:t>
            </a:r>
            <a:r>
              <a:rPr lang="ru-RU" dirty="0">
                <a:cs typeface="Arial"/>
              </a:rPr>
              <a:t>- то, которое мы задали в А/В-платформе.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cs typeface="Arial"/>
              </a:rPr>
              <a:t>Эмпирическое распределение </a:t>
            </a:r>
            <a:r>
              <a:rPr lang="en-US" b="1" dirty="0">
                <a:cs typeface="Arial"/>
              </a:rPr>
              <a:t> </a:t>
            </a:r>
            <a:r>
              <a:rPr lang="ru-RU" dirty="0">
                <a:cs typeface="Arial"/>
              </a:rPr>
              <a:t>- то, что фактически получили в тесте (кол-во клиентов в каждой группе, выгруженное из </a:t>
            </a:r>
            <a:r>
              <a:rPr lang="ru-RU" dirty="0" err="1">
                <a:cs typeface="Arial"/>
              </a:rPr>
              <a:t>трекера</a:t>
            </a:r>
            <a:r>
              <a:rPr lang="ru-RU" dirty="0">
                <a:cs typeface="Arial"/>
              </a:rPr>
              <a:t>).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A32F8D5F-407D-6D50-38ED-DCA55CD69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71" y="4039939"/>
            <a:ext cx="6148731" cy="1796603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92EF2ABD-1928-8255-70DC-C3AFAFBC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983" y="6814254"/>
            <a:ext cx="14687701" cy="1106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10D19D-742A-F007-BBD5-13E08B98C25C}"/>
              </a:ext>
            </a:extLst>
          </p:cNvPr>
          <p:cNvSpPr txBox="1"/>
          <p:nvPr/>
        </p:nvSpPr>
        <p:spPr>
          <a:xfrm>
            <a:off x="1027828" y="2081098"/>
            <a:ext cx="15508019" cy="610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550" dirty="0"/>
              <a:t>Возьмем в качестве категориальной переменной  доли групп (контрольная/</a:t>
            </a:r>
            <a:r>
              <a:rPr lang="ru-RU" sz="2550" dirty="0" err="1"/>
              <a:t>таргетная</a:t>
            </a:r>
            <a:r>
              <a:rPr lang="ru-RU" sz="2550" dirty="0"/>
              <a:t> и </a:t>
            </a:r>
            <a:r>
              <a:rPr lang="ru-RU" sz="2550" dirty="0" err="1"/>
              <a:t>тд</a:t>
            </a:r>
            <a:r>
              <a:rPr lang="ru-RU" sz="2550" dirty="0"/>
              <a:t>)</a:t>
            </a:r>
            <a:r>
              <a:rPr lang="en-US" sz="2550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8350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Sample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Ratio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Mismatch</a:t>
            </a:r>
            <a:endParaRPr lang="ru-RU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ABCC74-A1EF-14B8-AC69-6DCA243544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3821558" cy="6189663"/>
          </a:xfrm>
        </p:spPr>
        <p:txBody>
          <a:bodyPr/>
          <a:lstStyle/>
          <a:p>
            <a:r>
              <a:rPr lang="ru-RU">
                <a:cs typeface="Arial"/>
              </a:rPr>
              <a:t>В примере выше:</a:t>
            </a:r>
            <a:endParaRPr lang="ru-RU"/>
          </a:p>
          <a:p>
            <a:pPr marL="342900" indent="-342900">
              <a:buFont typeface="Arial"/>
              <a:buChar char="•"/>
            </a:pPr>
            <a:r>
              <a:rPr lang="ru-RU">
                <a:cs typeface="Arial"/>
              </a:rPr>
              <a:t>теоретическое разбиение не 50% / 50%</a:t>
            </a:r>
          </a:p>
          <a:p>
            <a:pPr marL="342900" indent="-342900">
              <a:buFont typeface="Arial"/>
              <a:buChar char="•"/>
            </a:pPr>
            <a:r>
              <a:rPr lang="ru-RU">
                <a:cs typeface="Arial"/>
              </a:rPr>
              <a:t>фактическое </a:t>
            </a:r>
            <a:r>
              <a:rPr lang="ru-RU">
                <a:ea typeface="+mn-lt"/>
                <a:cs typeface="+mn-lt"/>
              </a:rPr>
              <a:t>7968665</a:t>
            </a:r>
            <a:r>
              <a:rPr lang="ru-RU">
                <a:cs typeface="Arial"/>
              </a:rPr>
              <a:t> / </a:t>
            </a:r>
            <a:r>
              <a:rPr lang="ru-RU">
                <a:ea typeface="+mn-lt"/>
                <a:cs typeface="+mn-lt"/>
              </a:rPr>
              <a:t>7974514</a:t>
            </a:r>
          </a:p>
          <a:p>
            <a:pPr marL="342900" indent="-342900">
              <a:buFont typeface="Arial"/>
              <a:buChar char="•"/>
            </a:pPr>
            <a:endParaRPr lang="ru-RU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Т.е. в пересчете на проценты 0.49981656732324214 % / 0.5001834326767579 %.</a:t>
            </a:r>
            <a:endParaRPr lang="ru-RU">
              <a:cs typeface="Arial"/>
            </a:endParaRPr>
          </a:p>
          <a:p>
            <a:r>
              <a:rPr lang="ru-RU" err="1">
                <a:cs typeface="Arial"/>
              </a:rPr>
              <a:t>Sample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Ratio</a:t>
            </a:r>
            <a:r>
              <a:rPr lang="ru-RU">
                <a:cs typeface="Arial"/>
              </a:rPr>
              <a:t> </a:t>
            </a:r>
            <a:r>
              <a:rPr lang="ru-RU" err="1">
                <a:cs typeface="Arial"/>
              </a:rPr>
              <a:t>Mismatch</a:t>
            </a:r>
            <a:r>
              <a:rPr lang="ru-RU">
                <a:cs typeface="Arial"/>
              </a:rPr>
              <a:t> (SRM) - это как раз расхождение теории с практикой.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Насколько такое различие серьезное? Является ли это проблемой? </a:t>
            </a:r>
            <a:r>
              <a:rPr lang="ru-RU">
                <a:ea typeface="+mn-lt"/>
                <a:cs typeface="+mn-lt"/>
              </a:rPr>
              <a:t> Это посвящена целая глава 21 в </a:t>
            </a:r>
            <a:r>
              <a:rPr lang="ru-RU">
                <a:ea typeface="+mn-lt"/>
                <a:cs typeface="+mn-lt"/>
                <a:hlinkClick r:id="rId2"/>
              </a:rPr>
              <a:t>одной из наиболее популярных книг</a:t>
            </a:r>
            <a:r>
              <a:rPr lang="ru-RU">
                <a:ea typeface="+mn-lt"/>
                <a:cs typeface="+mn-lt"/>
              </a:rPr>
              <a:t> по А/В-тестированию</a:t>
            </a:r>
          </a:p>
          <a:p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05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Откуда берется и чем плох SRM</a:t>
            </a:r>
          </a:p>
        </p:txBody>
      </p:sp>
    </p:spTree>
    <p:extLst>
      <p:ext uri="{BB962C8B-B14F-4D97-AF65-F5344CB8AC3E}">
        <p14:creationId xmlns:p14="http://schemas.microsoft.com/office/powerpoint/2010/main" val="421273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Fixed-horizon </a:t>
            </a:r>
            <a:r>
              <a:rPr lang="ru-RU" dirty="0">
                <a:cs typeface="Arial"/>
              </a:rPr>
              <a:t>тесты</a:t>
            </a:r>
          </a:p>
        </p:txBody>
      </p:sp>
    </p:spTree>
    <p:extLst>
      <p:ext uri="{BB962C8B-B14F-4D97-AF65-F5344CB8AC3E}">
        <p14:creationId xmlns:p14="http://schemas.microsoft.com/office/powerpoint/2010/main" val="1119976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Причина №1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8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BA2BD58-1D9D-30D9-90F2-1FEF145C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72" y="1804477"/>
            <a:ext cx="10708210" cy="632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16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Причина №2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3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AA9F9CE-067D-2848-0DBE-10B82A02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42" y="1910092"/>
            <a:ext cx="11585337" cy="55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06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Причина №3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7033D6A-29A3-3204-E57F-B00FD284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997" y="1762164"/>
            <a:ext cx="9633533" cy="649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24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Причина №4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6" name="Рисунок 6" descr="Изображение выглядит как текст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224A816D-5DD7-C84C-8138-E945A471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12" y="3046888"/>
            <a:ext cx="14754058" cy="28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35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Итог обсуждения SRM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3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98238C4-FEAC-8A78-2430-FEDB536C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05" y="1991334"/>
            <a:ext cx="12106872" cy="617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3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Категориальные переменных в тестах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D5A29358-C401-E66D-B8E4-CF4DB522F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6962583" cy="6189663"/>
          </a:xfrm>
        </p:spPr>
        <p:txBody>
          <a:bodyPr/>
          <a:lstStyle/>
          <a:p>
            <a:r>
              <a:rPr lang="ru-RU">
                <a:cs typeface="Arial"/>
              </a:rPr>
              <a:t>Аналогично </a:t>
            </a:r>
            <a:r>
              <a:rPr lang="ru-RU" err="1">
                <a:cs typeface="Arial"/>
              </a:rPr>
              <a:t>one-sample</a:t>
            </a:r>
            <a:r>
              <a:rPr lang="ru-RU">
                <a:cs typeface="Arial"/>
              </a:rPr>
              <a:t> тесту Хи-квадрат, мы хотим тестировать А/В-тестах категориальные переменные. 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Однако вместо сравнения с ожидаемой частотой мы сравниваем контрольную группу с </a:t>
            </a:r>
            <a:r>
              <a:rPr lang="ru-RU" err="1">
                <a:cs typeface="Arial"/>
              </a:rPr>
              <a:t>таргетной</a:t>
            </a:r>
            <a:r>
              <a:rPr lang="ru-RU">
                <a:cs typeface="Arial"/>
              </a:rPr>
              <a:t>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4EA1836-CC0D-A730-90EF-F0E4C8317A5D}"/>
              </a:ext>
            </a:extLst>
          </p:cNvPr>
          <p:cNvSpPr/>
          <p:nvPr/>
        </p:nvSpPr>
        <p:spPr>
          <a:xfrm>
            <a:off x="10343158" y="3076430"/>
            <a:ext cx="1570270" cy="44232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err="1">
                <a:solidFill>
                  <a:schemeClr val="tx1"/>
                </a:solidFill>
                <a:cs typeface="Arial"/>
              </a:rPr>
              <a:t>Male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12F940-C391-A33F-D890-371E0F1C97DC}"/>
              </a:ext>
            </a:extLst>
          </p:cNvPr>
          <p:cNvSpPr/>
          <p:nvPr/>
        </p:nvSpPr>
        <p:spPr>
          <a:xfrm>
            <a:off x="10343924" y="5692246"/>
            <a:ext cx="1570270" cy="18074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err="1">
                <a:solidFill>
                  <a:schemeClr val="bg1"/>
                </a:solidFill>
                <a:cs typeface="Arial"/>
              </a:rPr>
              <a:t>Female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ED4AAE-0CC5-A6D5-FDED-0BEDBAE755B1}"/>
              </a:ext>
            </a:extLst>
          </p:cNvPr>
          <p:cNvSpPr/>
          <p:nvPr/>
        </p:nvSpPr>
        <p:spPr>
          <a:xfrm>
            <a:off x="12294127" y="3092223"/>
            <a:ext cx="1570270" cy="44232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err="1">
                <a:solidFill>
                  <a:schemeClr val="tx1"/>
                </a:solidFill>
                <a:cs typeface="Arial"/>
              </a:rPr>
              <a:t>Male</a:t>
            </a:r>
            <a:endParaRPr lang="ru-RU" sz="2400">
              <a:solidFill>
                <a:schemeClr val="tx1"/>
              </a:solidFill>
              <a:cs typeface="Arial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FEE5BA1-9F1D-139C-6995-8BFBC69113BC}"/>
              </a:ext>
            </a:extLst>
          </p:cNvPr>
          <p:cNvSpPr/>
          <p:nvPr/>
        </p:nvSpPr>
        <p:spPr>
          <a:xfrm>
            <a:off x="12294894" y="5708039"/>
            <a:ext cx="1570270" cy="18074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err="1">
                <a:solidFill>
                  <a:schemeClr val="bg1"/>
                </a:solidFill>
                <a:cs typeface="Arial"/>
              </a:rPr>
              <a:t>Female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2EC7E5AE-A6EF-6FAF-DD0C-5421E99A477A}"/>
              </a:ext>
            </a:extLst>
          </p:cNvPr>
          <p:cNvSpPr txBox="1">
            <a:spLocks/>
          </p:cNvSpPr>
          <p:nvPr/>
        </p:nvSpPr>
        <p:spPr>
          <a:xfrm>
            <a:off x="10345026" y="2435308"/>
            <a:ext cx="4188966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cs typeface="Arial"/>
              </a:rPr>
              <a:t>КГ.                  ТГ. </a:t>
            </a:r>
          </a:p>
        </p:txBody>
      </p:sp>
    </p:spTree>
    <p:extLst>
      <p:ext uri="{BB962C8B-B14F-4D97-AF65-F5344CB8AC3E}">
        <p14:creationId xmlns:p14="http://schemas.microsoft.com/office/powerpoint/2010/main" val="157975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Неортогональное</a:t>
            </a:r>
            <a:r>
              <a:rPr lang="ru-RU">
                <a:cs typeface="Arial"/>
              </a:rPr>
              <a:t> разбиение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D5A29358-C401-E66D-B8E4-CF4DB522F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989848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В случае </a:t>
            </a:r>
            <a:r>
              <a:rPr lang="ru-RU" dirty="0" err="1">
                <a:cs typeface="Arial"/>
              </a:rPr>
              <a:t>неортогонального</a:t>
            </a:r>
            <a:r>
              <a:rPr lang="ru-RU" dirty="0">
                <a:cs typeface="Arial"/>
              </a:rPr>
              <a:t> распределения по какому-либо сегменту у нас доля мужчин/женщин будет разная, и это станет </a:t>
            </a:r>
            <a:r>
              <a:rPr lang="ru-RU" b="1" dirty="0" err="1">
                <a:cs typeface="Arial"/>
              </a:rPr>
              <a:t>конфаундером</a:t>
            </a:r>
            <a:r>
              <a:rPr lang="ru-RU" dirty="0">
                <a:cs typeface="Arial"/>
              </a:rPr>
              <a:t>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Но,:</a:t>
            </a:r>
          </a:p>
          <a:p>
            <a:pPr marL="457200" indent="-457200">
              <a:buAutoNum type="arabicPeriod"/>
            </a:pPr>
            <a:r>
              <a:rPr lang="ru-RU" dirty="0">
                <a:cs typeface="Arial"/>
              </a:rPr>
              <a:t>Если мужчины не отличаются от женщин, то какая разница???</a:t>
            </a:r>
          </a:p>
          <a:p>
            <a:pPr marL="457200" indent="-457200">
              <a:buAutoNum type="arabicPeriod"/>
            </a:pPr>
            <a:r>
              <a:rPr lang="ru-RU" dirty="0">
                <a:cs typeface="Arial"/>
              </a:rPr>
              <a:t>Наведенный эффект от проблемы определяется разницей уровней женщин, при этом он размывается на всю выборку. Значит, даже если доли расходятся но не сильно - это не сильно повлияет на тест.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4EA1836-CC0D-A730-90EF-F0E4C8317A5D}"/>
              </a:ext>
            </a:extLst>
          </p:cNvPr>
          <p:cNvSpPr/>
          <p:nvPr/>
        </p:nvSpPr>
        <p:spPr>
          <a:xfrm>
            <a:off x="10343158" y="3076430"/>
            <a:ext cx="1570270" cy="44232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err="1">
                <a:solidFill>
                  <a:schemeClr val="tx1"/>
                </a:solidFill>
                <a:cs typeface="Arial"/>
              </a:rPr>
              <a:t>Male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12F940-C391-A33F-D890-371E0F1C97DC}"/>
              </a:ext>
            </a:extLst>
          </p:cNvPr>
          <p:cNvSpPr/>
          <p:nvPr/>
        </p:nvSpPr>
        <p:spPr>
          <a:xfrm>
            <a:off x="10343924" y="5692246"/>
            <a:ext cx="1570270" cy="18074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err="1">
                <a:solidFill>
                  <a:schemeClr val="bg1"/>
                </a:solidFill>
                <a:cs typeface="Arial"/>
              </a:rPr>
              <a:t>Female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ED4AAE-0CC5-A6D5-FDED-0BEDBAE755B1}"/>
              </a:ext>
            </a:extLst>
          </p:cNvPr>
          <p:cNvSpPr/>
          <p:nvPr/>
        </p:nvSpPr>
        <p:spPr>
          <a:xfrm>
            <a:off x="12294127" y="3092223"/>
            <a:ext cx="1570270" cy="44232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err="1">
                <a:solidFill>
                  <a:schemeClr val="tx1"/>
                </a:solidFill>
                <a:cs typeface="Arial"/>
              </a:rPr>
              <a:t>Male</a:t>
            </a:r>
            <a:endParaRPr lang="ru-RU" sz="2400">
              <a:solidFill>
                <a:schemeClr val="tx1"/>
              </a:solidFill>
              <a:cs typeface="Arial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FEE5BA1-9F1D-139C-6995-8BFBC69113BC}"/>
              </a:ext>
            </a:extLst>
          </p:cNvPr>
          <p:cNvSpPr/>
          <p:nvPr/>
        </p:nvSpPr>
        <p:spPr>
          <a:xfrm>
            <a:off x="12294894" y="6308648"/>
            <a:ext cx="1570270" cy="11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err="1">
                <a:solidFill>
                  <a:schemeClr val="bg1"/>
                </a:solidFill>
                <a:cs typeface="Arial"/>
              </a:rPr>
              <a:t>Female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2EC7E5AE-A6EF-6FAF-DD0C-5421E99A477A}"/>
              </a:ext>
            </a:extLst>
          </p:cNvPr>
          <p:cNvSpPr txBox="1">
            <a:spLocks/>
          </p:cNvSpPr>
          <p:nvPr/>
        </p:nvSpPr>
        <p:spPr>
          <a:xfrm>
            <a:off x="10345026" y="2435308"/>
            <a:ext cx="4188966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cs typeface="Arial"/>
              </a:rPr>
              <a:t>КГ.                  ТГ. </a:t>
            </a:r>
          </a:p>
        </p:txBody>
      </p:sp>
    </p:spTree>
    <p:extLst>
      <p:ext uri="{BB962C8B-B14F-4D97-AF65-F5344CB8AC3E}">
        <p14:creationId xmlns:p14="http://schemas.microsoft.com/office/powerpoint/2010/main" val="607073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Как определить SRM??</a:t>
            </a:r>
          </a:p>
        </p:txBody>
      </p:sp>
    </p:spTree>
    <p:extLst>
      <p:ext uri="{BB962C8B-B14F-4D97-AF65-F5344CB8AC3E}">
        <p14:creationId xmlns:p14="http://schemas.microsoft.com/office/powerpoint/2010/main" val="3691791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Проверка на SRM, слайд №1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ABCC74-A1EF-14B8-AC69-6DCA243544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1992181"/>
            <a:ext cx="13821558" cy="6189663"/>
          </a:xfrm>
        </p:spPr>
        <p:txBody>
          <a:bodyPr/>
          <a:lstStyle/>
          <a:p>
            <a:r>
              <a:rPr lang="ru-RU">
                <a:ea typeface="+mn-lt"/>
                <a:cs typeface="+mn-lt"/>
              </a:rPr>
              <a:t>Очевидно, что для групп - категориальная переменная, причем ожидаемые доли мы знаем. Значит, можем использовать критерий согласия Пирсона.</a:t>
            </a:r>
          </a:p>
          <a:p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442C03-09FC-0596-DA9D-59ED856D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781" y="3400077"/>
            <a:ext cx="7239213" cy="53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90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Проверка на SRM, слайд №2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A40BEED-40D0-044D-69F3-A97AE67281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68508" y="1532756"/>
            <a:ext cx="8433687" cy="7280244"/>
          </a:xfrm>
        </p:spPr>
      </p:pic>
    </p:spTree>
    <p:extLst>
      <p:ext uri="{BB962C8B-B14F-4D97-AF65-F5344CB8AC3E}">
        <p14:creationId xmlns:p14="http://schemas.microsoft.com/office/powerpoint/2010/main" val="117281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Как не надо анализировать А/В-тесты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03DACF-22E9-8D81-31DE-44F33ACFDB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7265" y="2045006"/>
            <a:ext cx="14121960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Предположим, что мы запустили А/А-тесты, и останавливаем их в определенный момент времени.</a:t>
            </a:r>
          </a:p>
          <a:p>
            <a:r>
              <a:rPr lang="ru-RU" dirty="0">
                <a:cs typeface="Arial"/>
              </a:rPr>
              <a:t>Конкретный А/А-тест может иметь следующие сценарии: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Для каждого момента времени (например, 200 наблюдений) при повторении А/А множество раз мы получим процент ложных </a:t>
            </a:r>
            <a:r>
              <a:rPr lang="ru-RU" dirty="0" err="1">
                <a:cs typeface="Arial"/>
              </a:rPr>
              <a:t>прокрасов</a:t>
            </a:r>
            <a:r>
              <a:rPr lang="ru-RU" dirty="0">
                <a:cs typeface="Arial"/>
              </a:rPr>
              <a:t> равный 5</a:t>
            </a:r>
            <a:r>
              <a:rPr lang="en-US" dirty="0">
                <a:cs typeface="Arial"/>
              </a:rPr>
              <a:t>% (</a:t>
            </a:r>
            <a:r>
              <a:rPr lang="ru-RU" dirty="0">
                <a:cs typeface="Arial"/>
              </a:rPr>
              <a:t>или другому выбранному значению порога</a:t>
            </a:r>
            <a:r>
              <a:rPr lang="en-US" dirty="0">
                <a:cs typeface="Arial"/>
              </a:rPr>
              <a:t>)</a:t>
            </a:r>
            <a:r>
              <a:rPr lang="ru-RU" dirty="0">
                <a:cs typeface="Arial"/>
              </a:rPr>
              <a:t>.</a:t>
            </a:r>
          </a:p>
          <a:p>
            <a:r>
              <a:rPr lang="ru-RU" dirty="0">
                <a:cs typeface="Arial"/>
              </a:rPr>
              <a:t>Так происходит, потому что мы заранее выбрали когда будем останавливать тест.</a:t>
            </a:r>
            <a:endParaRPr lang="en-US" dirty="0">
              <a:cs typeface="Arial"/>
            </a:endParaRPr>
          </a:p>
          <a:p>
            <a:r>
              <a:rPr lang="ru-RU" dirty="0">
                <a:cs typeface="Arial"/>
              </a:rPr>
              <a:t>Это называется</a:t>
            </a:r>
            <a:r>
              <a:rPr lang="en-US" dirty="0">
                <a:cs typeface="Arial"/>
              </a:rPr>
              <a:t> Fixed-horizon</a:t>
            </a:r>
            <a:r>
              <a:rPr lang="ru-RU" dirty="0">
                <a:cs typeface="Arial"/>
              </a:rPr>
              <a:t> тесты.</a:t>
            </a:r>
          </a:p>
          <a:p>
            <a:endParaRPr lang="ru-RU" dirty="0"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02D389-2314-2596-BCA3-932C679F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65" y="3515040"/>
            <a:ext cx="7772400" cy="18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21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Проверка на SRM, слайд №3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3FBBE3-7B4A-CE86-7CF4-AE5C38DCDA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Важно! Стоит разделять </a:t>
            </a:r>
            <a:r>
              <a:rPr lang="ru-RU" dirty="0" err="1">
                <a:cs typeface="Arial"/>
              </a:rPr>
              <a:t>стат</a:t>
            </a:r>
            <a:r>
              <a:rPr lang="ru-RU" dirty="0">
                <a:cs typeface="Arial"/>
              </a:rPr>
              <a:t>-значимость и </a:t>
            </a:r>
            <a:r>
              <a:rPr lang="ru-RU" dirty="0" err="1">
                <a:cs typeface="Arial"/>
              </a:rPr>
              <a:t>effect</a:t>
            </a:r>
            <a:r>
              <a:rPr lang="ru-RU" dirty="0">
                <a:cs typeface="Arial"/>
              </a:rPr>
              <a:t> </a:t>
            </a:r>
            <a:r>
              <a:rPr lang="ru-RU" dirty="0" err="1">
                <a:cs typeface="Arial"/>
              </a:rPr>
              <a:t>size</a:t>
            </a:r>
            <a:r>
              <a:rPr lang="ru-RU" dirty="0">
                <a:cs typeface="Arial"/>
              </a:rPr>
              <a:t>. Большой эффект может быть незначимым, а доли процента - иметь </a:t>
            </a:r>
            <a:r>
              <a:rPr lang="ru-RU" dirty="0" err="1">
                <a:cs typeface="Arial"/>
              </a:rPr>
              <a:t>p-value</a:t>
            </a:r>
            <a:r>
              <a:rPr lang="ru-RU" dirty="0">
                <a:cs typeface="Arial"/>
              </a:rPr>
              <a:t> около нуля (вспоминаем про расчет MDE для </a:t>
            </a:r>
            <a:r>
              <a:rPr lang="ru-RU" dirty="0" err="1">
                <a:cs typeface="Arial"/>
              </a:rPr>
              <a:t>t</a:t>
            </a:r>
            <a:r>
              <a:rPr lang="ru-RU" dirty="0">
                <a:cs typeface="Arial"/>
              </a:rPr>
              <a:t>-теста).</a:t>
            </a:r>
          </a:p>
          <a:p>
            <a:r>
              <a:rPr lang="ru-RU" dirty="0">
                <a:cs typeface="Arial"/>
              </a:rPr>
              <a:t>Важен размер выборок. Ниже неправильные и </a:t>
            </a:r>
            <a:r>
              <a:rPr lang="ru-RU" dirty="0">
                <a:ea typeface="+mn-lt"/>
                <a:cs typeface="+mn-lt"/>
              </a:rPr>
              <a:t>правильный </a:t>
            </a:r>
            <a:r>
              <a:rPr lang="ru-RU" dirty="0" err="1">
                <a:cs typeface="Arial"/>
              </a:rPr>
              <a:t>рассчеты</a:t>
            </a:r>
            <a:r>
              <a:rPr lang="ru-RU" dirty="0">
                <a:cs typeface="Arial"/>
              </a:rPr>
              <a:t>.</a:t>
            </a:r>
          </a:p>
        </p:txBody>
      </p:sp>
      <p:pic>
        <p:nvPicPr>
          <p:cNvPr id="7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41E36DC-91E1-6BE2-571E-0F2DC479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48" y="4504274"/>
            <a:ext cx="8685288" cy="39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05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Как найти причины SRM</a:t>
            </a:r>
            <a:r>
              <a:rPr lang="ru-RU">
                <a:ea typeface="+mj-lt"/>
                <a:cs typeface="+mj-lt"/>
              </a:rPr>
              <a:t>, слайд №1</a:t>
            </a:r>
            <a:endParaRPr lang="ru-RU" b="0">
              <a:ea typeface="+mj-lt"/>
              <a:cs typeface="+mj-lt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8" name="Рисунок 8" descr="Изображение выглядит как диаграмм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66A734A-5C7C-E974-D87C-6E609178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437" y="2033802"/>
            <a:ext cx="10968978" cy="62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9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Как найти причины SRM, слайд №2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77DC86A-662E-B1BA-060D-6FA79F4D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86" y="1892351"/>
            <a:ext cx="8922348" cy="65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6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0" y="5045003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Проблема подглядывания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Хи-квадрат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3200" dirty="0">
                <a:solidFill>
                  <a:schemeClr val="bg1"/>
                </a:solidFill>
                <a:cs typeface="Arial"/>
              </a:rPr>
              <a:t>SRM</a:t>
            </a: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cs typeface="Arial"/>
              </a:rPr>
              <a:t>Пересечение тестов и слои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32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Множество тестов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3FBBE3-7B4A-CE86-7CF4-AE5C38DCDA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Теперь представим, что тестов несколько. </a:t>
            </a:r>
          </a:p>
          <a:p>
            <a:r>
              <a:rPr lang="ru-RU">
                <a:cs typeface="Arial"/>
              </a:rPr>
              <a:t>В отличии от одного теста, где SRM из-за не очень хорошей хэш-функции не обязательно является проблемой, для ортогональных тестов SRM может сделать результаты </a:t>
            </a:r>
            <a:r>
              <a:rPr lang="ru-RU" err="1">
                <a:cs typeface="Arial"/>
              </a:rPr>
              <a:t>невалидными</a:t>
            </a:r>
            <a:r>
              <a:rPr lang="ru-RU">
                <a:cs typeface="Arial"/>
              </a:rPr>
              <a:t>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Но для начала - давайте опять вернемся к статистика категориальных переменных.</a:t>
            </a:r>
          </a:p>
        </p:txBody>
      </p:sp>
    </p:spTree>
    <p:extLst>
      <p:ext uri="{BB962C8B-B14F-4D97-AF65-F5344CB8AC3E}">
        <p14:creationId xmlns:p14="http://schemas.microsoft.com/office/powerpoint/2010/main" val="1687948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Статистика для категориальных переменных</a:t>
            </a:r>
          </a:p>
        </p:txBody>
      </p:sp>
    </p:spTree>
    <p:extLst>
      <p:ext uri="{BB962C8B-B14F-4D97-AF65-F5344CB8AC3E}">
        <p14:creationId xmlns:p14="http://schemas.microsoft.com/office/powerpoint/2010/main" val="2371992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Корреляция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3FBBE3-7B4A-CE86-7CF4-AE5C38DCDA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6962583" cy="6189663"/>
          </a:xfrm>
        </p:spPr>
        <p:txBody>
          <a:bodyPr/>
          <a:lstStyle/>
          <a:p>
            <a:r>
              <a:rPr lang="ru-RU">
                <a:cs typeface="Arial"/>
              </a:rPr>
              <a:t>Возьмем 2 числовые переменные и посчитаем, насколько они похожи.</a:t>
            </a:r>
          </a:p>
          <a:p>
            <a:r>
              <a:rPr lang="ru-RU">
                <a:cs typeface="Arial"/>
              </a:rPr>
              <a:t>Для этого можно использовать коэффициент корреляции.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Справа скрин из </a:t>
            </a:r>
            <a:r>
              <a:rPr lang="ru-RU">
                <a:cs typeface="Arial"/>
                <a:hlinkClick r:id="rId2"/>
              </a:rPr>
              <a:t>курса Карпова</a:t>
            </a:r>
            <a:r>
              <a:rPr lang="ru-RU">
                <a:cs typeface="Arial"/>
              </a:rPr>
              <a:t>.</a:t>
            </a:r>
          </a:p>
          <a:p>
            <a:r>
              <a:rPr lang="ru-RU">
                <a:cs typeface="Arial"/>
              </a:rPr>
              <a:t>Коэффициент корреляции показывает, в каком направлении изменяется одна величина, если растет другая.</a:t>
            </a:r>
          </a:p>
        </p:txBody>
      </p:sp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0EFE0FD-55A0-A900-4981-D2691374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541" y="2302425"/>
            <a:ext cx="7768650" cy="46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57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Корреляция для категориальных переменных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3FBBE3-7B4A-CE86-7CF4-AE5C38DCDA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6962583" cy="6189663"/>
          </a:xfrm>
        </p:spPr>
        <p:txBody>
          <a:bodyPr/>
          <a:lstStyle/>
          <a:p>
            <a:r>
              <a:rPr lang="ru-RU">
                <a:cs typeface="Arial"/>
              </a:rPr>
              <a:t>Для категориальных переменных используется похожая вещь, называется </a:t>
            </a:r>
            <a:r>
              <a:rPr lang="ru-RU" b="1" err="1">
                <a:cs typeface="Arial"/>
              </a:rPr>
              <a:t>Phi</a:t>
            </a:r>
            <a:r>
              <a:rPr lang="ru-RU" b="1">
                <a:cs typeface="Arial"/>
              </a:rPr>
              <a:t>-коэффициент</a:t>
            </a:r>
            <a:r>
              <a:rPr lang="ru-RU">
                <a:cs typeface="Arial"/>
              </a:rPr>
              <a:t>.</a:t>
            </a:r>
            <a:endParaRPr lang="ru-RU" err="1">
              <a:cs typeface="Arial" panose="020B0604020202020204"/>
            </a:endParaRPr>
          </a:p>
          <a:p>
            <a:r>
              <a:rPr lang="ru-RU">
                <a:cs typeface="Arial"/>
              </a:rPr>
              <a:t>Другое название - </a:t>
            </a:r>
            <a:r>
              <a:rPr lang="ru-RU">
                <a:ea typeface="+mn-lt"/>
                <a:cs typeface="+mn-lt"/>
              </a:rPr>
              <a:t> </a:t>
            </a:r>
            <a:r>
              <a:rPr lang="ru-RU" b="1" err="1">
                <a:ea typeface="+mn-lt"/>
                <a:cs typeface="+mn-lt"/>
              </a:rPr>
              <a:t>Matthews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correlation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coefficient</a:t>
            </a:r>
            <a:r>
              <a:rPr lang="ru-RU">
                <a:ea typeface="+mn-lt"/>
                <a:cs typeface="+mn-lt"/>
              </a:rPr>
              <a:t> (MCC).</a:t>
            </a:r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pic>
        <p:nvPicPr>
          <p:cNvPr id="3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D563DBF-EF47-0483-9221-363D066E3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4" y="4467911"/>
            <a:ext cx="5690412" cy="3412616"/>
          </a:xfrm>
          <a:prstGeom prst="rect">
            <a:avLst/>
          </a:prstGeom>
        </p:spPr>
      </p:pic>
      <p:pic>
        <p:nvPicPr>
          <p:cNvPr id="8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3BB66EC-947A-B2E6-2F3A-D19AAFC9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287" y="2026898"/>
            <a:ext cx="6844111" cy="1750863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7C04BF0-2B15-603C-8D8D-5D60B7869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735" y="4057129"/>
            <a:ext cx="7523686" cy="1962480"/>
          </a:xfrm>
          <a:prstGeom prst="rect">
            <a:avLst/>
          </a:prstGeom>
        </p:spPr>
      </p:pic>
      <p:pic>
        <p:nvPicPr>
          <p:cNvPr id="11" name="Рисунок 11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A219A91-AC5C-82F6-BB0B-DA8717131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99" y="6430202"/>
            <a:ext cx="2742950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57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Соотношение шансов (</a:t>
            </a:r>
            <a:r>
              <a:rPr lang="ru-RU" err="1">
                <a:cs typeface="Arial"/>
              </a:rPr>
              <a:t>Odds</a:t>
            </a:r>
            <a:r>
              <a:rPr lang="ru-RU">
                <a:cs typeface="Arial"/>
              </a:rPr>
              <a:t> </a:t>
            </a:r>
            <a:r>
              <a:rPr lang="ru-RU" err="1">
                <a:cs typeface="Arial"/>
              </a:rPr>
              <a:t>Ratio</a:t>
            </a:r>
            <a:r>
              <a:rPr lang="ru-RU">
                <a:cs typeface="Arial"/>
              </a:rPr>
              <a:t>)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3FBBE3-7B4A-CE86-7CF4-AE5C38DCDA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6962583" cy="6189663"/>
          </a:xfrm>
        </p:spPr>
        <p:txBody>
          <a:bodyPr/>
          <a:lstStyle/>
          <a:p>
            <a:r>
              <a:rPr lang="ru-RU">
                <a:cs typeface="Arial"/>
              </a:rPr>
              <a:t>Другой коэффициент для этой проблемы.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Подобная таблица называется </a:t>
            </a:r>
            <a:r>
              <a:rPr lang="ru-RU" b="1">
                <a:cs typeface="Arial"/>
              </a:rPr>
              <a:t>таблицей сопряженности</a:t>
            </a:r>
            <a:r>
              <a:rPr lang="ru-RU">
                <a:cs typeface="Arial"/>
              </a:rPr>
              <a:t>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pic>
        <p:nvPicPr>
          <p:cNvPr id="7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5C4BBCC-642A-22ED-B719-15A3A131F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809" y="2486313"/>
            <a:ext cx="7041662" cy="54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79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Свойства OR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49</a:t>
            </a:fld>
            <a:endParaRPr lang="ru-RU"/>
          </a:p>
        </p:txBody>
      </p:sp>
      <p:pic>
        <p:nvPicPr>
          <p:cNvPr id="3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3307171-0E3D-6067-5730-9828148B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842" y="2516436"/>
            <a:ext cx="7816062" cy="5116612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4A63C4-5FB2-CA32-EA46-74EE3EA88C3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81638" y="2518113"/>
            <a:ext cx="6725580" cy="5113024"/>
          </a:xfrm>
        </p:spPr>
      </p:pic>
    </p:spTree>
    <p:extLst>
      <p:ext uri="{BB962C8B-B14F-4D97-AF65-F5344CB8AC3E}">
        <p14:creationId xmlns:p14="http://schemas.microsoft.com/office/powerpoint/2010/main" val="238109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Подглядывание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03DACF-22E9-8D81-31DE-44F33ACFDB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7265" y="2045006"/>
            <a:ext cx="14121960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Но что произойдет, если не увидев </a:t>
            </a:r>
            <a:r>
              <a:rPr lang="ru-RU" dirty="0" err="1">
                <a:cs typeface="Arial"/>
              </a:rPr>
              <a:t>прокрас</a:t>
            </a:r>
            <a:r>
              <a:rPr lang="ru-RU" dirty="0">
                <a:cs typeface="Arial"/>
              </a:rPr>
              <a:t> мы будет ждать более длительное время.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Под конец эксперимента кол-во </a:t>
            </a:r>
            <a:r>
              <a:rPr lang="ru-RU" dirty="0" err="1">
                <a:cs typeface="Arial"/>
              </a:rPr>
              <a:t>прокрасов</a:t>
            </a:r>
            <a:r>
              <a:rPr lang="ru-RU" dirty="0">
                <a:cs typeface="Arial"/>
              </a:rPr>
              <a:t> заметно увеличится. Более того, в случае бесконечного эксперимента вероятность получить ошибку первого рода стремится к 1.</a:t>
            </a:r>
          </a:p>
          <a:p>
            <a:endParaRPr lang="ru-RU" dirty="0"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1DA4C8-370A-B375-1C29-F39DFA58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65" y="2959020"/>
            <a:ext cx="7772400" cy="16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96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Можно ли вместо OR использовать </a:t>
            </a:r>
            <a:r>
              <a:rPr lang="ru-RU" err="1">
                <a:cs typeface="Arial"/>
              </a:rPr>
              <a:t>коэф</a:t>
            </a:r>
            <a:r>
              <a:rPr lang="ru-RU">
                <a:cs typeface="Arial"/>
              </a:rPr>
              <a:t>. корреляции??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50</a:t>
            </a:fld>
            <a:endParaRPr lang="ru-RU"/>
          </a:p>
        </p:txBody>
      </p:sp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EAD83FAD-7C33-C5C1-CFFE-B389C16B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908" y="2385590"/>
            <a:ext cx="8100536" cy="5497011"/>
          </a:xfrm>
          <a:prstGeom prst="rect">
            <a:avLst/>
          </a:prstGeom>
        </p:spPr>
      </p:pic>
      <p:sp>
        <p:nvSpPr>
          <p:cNvPr id="12" name="Объект 5">
            <a:extLst>
              <a:ext uri="{FF2B5EF4-FFF2-40B4-BE49-F238E27FC236}">
                <a16:creationId xmlns:a16="http://schemas.microsoft.com/office/drawing/2014/main" id="{D5A29358-C401-E66D-B8E4-CF4DB522F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6962583" cy="6189663"/>
          </a:xfrm>
        </p:spPr>
        <p:txBody>
          <a:bodyPr/>
          <a:lstStyle/>
          <a:p>
            <a:r>
              <a:rPr lang="ru-RU">
                <a:cs typeface="Arial"/>
              </a:rPr>
              <a:t>Не стоит.</a:t>
            </a:r>
            <a:endParaRPr lang="ru-RU"/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9114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err="1"/>
              <a:t>Стат</a:t>
            </a:r>
            <a:r>
              <a:rPr lang="ru-RU"/>
              <a:t>-критерии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1475847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950FB7C-7E9B-9E7A-2AF4-281FDC24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66" y="915002"/>
            <a:ext cx="11157754" cy="79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7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D7DC3BE-7A3C-87B2-41F7-E1FAB7AF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974" y="1188663"/>
            <a:ext cx="10992684" cy="75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54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 descr="Изображение выглядит как текст, табло&#10;&#10;Автоматически созданное описание">
            <a:extLst>
              <a:ext uri="{FF2B5EF4-FFF2-40B4-BE49-F238E27FC236}">
                <a16:creationId xmlns:a16="http://schemas.microsoft.com/office/drawing/2014/main" id="{5F69358D-8247-F630-502D-8DCCE5D3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56" y="912749"/>
            <a:ext cx="10162969" cy="769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47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А если групп больше 2х?</a:t>
            </a:r>
          </a:p>
        </p:txBody>
      </p:sp>
    </p:spTree>
    <p:extLst>
      <p:ext uri="{BB962C8B-B14F-4D97-AF65-F5344CB8AC3E}">
        <p14:creationId xmlns:p14="http://schemas.microsoft.com/office/powerpoint/2010/main" val="767819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3DF5CE4-A017-2956-A5F0-F54B94EF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641" y="1134331"/>
            <a:ext cx="9538708" cy="721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83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Причем тут хэш-</a:t>
            </a:r>
            <a:r>
              <a:rPr lang="ru-RU" err="1"/>
              <a:t>функия</a:t>
            </a:r>
            <a:r>
              <a:rPr lang="ru-RU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4921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Ортогональные группы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D5A29358-C401-E66D-B8E4-CF4DB522F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1848609"/>
            <a:ext cx="10091792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Возьмем вместо сегментов мужчина/женщина, премиум/не премиум в качестве категориальной переменной группу в другом тесте!</a:t>
            </a:r>
            <a:endParaRPr lang="ru-RU" dirty="0"/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Если разбиение не ортогональное, то группы во втором тесте отличаются, то получим </a:t>
            </a:r>
            <a:r>
              <a:rPr lang="ru-RU" dirty="0" err="1">
                <a:cs typeface="Arial"/>
              </a:rPr>
              <a:t>конфаундер</a:t>
            </a:r>
            <a:r>
              <a:rPr lang="ru-RU" dirty="0">
                <a:cs typeface="Arial"/>
              </a:rPr>
              <a:t>.</a:t>
            </a:r>
          </a:p>
          <a:p>
            <a:endParaRPr lang="ru-RU" dirty="0">
              <a:cs typeface="Arial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4EA1836-CC0D-A730-90EF-F0E4C8317A5D}"/>
              </a:ext>
            </a:extLst>
          </p:cNvPr>
          <p:cNvSpPr/>
          <p:nvPr/>
        </p:nvSpPr>
        <p:spPr>
          <a:xfrm>
            <a:off x="13019771" y="2713198"/>
            <a:ext cx="1570270" cy="44232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  <a:cs typeface="Arial"/>
              </a:rPr>
              <a:t>КГ 2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12F940-C391-A33F-D890-371E0F1C97DC}"/>
              </a:ext>
            </a:extLst>
          </p:cNvPr>
          <p:cNvSpPr/>
          <p:nvPr/>
        </p:nvSpPr>
        <p:spPr>
          <a:xfrm>
            <a:off x="13020537" y="5329014"/>
            <a:ext cx="1570270" cy="18074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  <a:cs typeface="Arial"/>
              </a:rPr>
              <a:t>ТГ 2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3ED4AAE-0CC5-A6D5-FDED-0BEDBAE755B1}"/>
              </a:ext>
            </a:extLst>
          </p:cNvPr>
          <p:cNvSpPr/>
          <p:nvPr/>
        </p:nvSpPr>
        <p:spPr>
          <a:xfrm>
            <a:off x="14970740" y="2728991"/>
            <a:ext cx="1570270" cy="44232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  <a:cs typeface="Arial"/>
              </a:rPr>
              <a:t>КГ 2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FEE5BA1-9F1D-139C-6995-8BFBC69113BC}"/>
              </a:ext>
            </a:extLst>
          </p:cNvPr>
          <p:cNvSpPr/>
          <p:nvPr/>
        </p:nvSpPr>
        <p:spPr>
          <a:xfrm>
            <a:off x="14971507" y="5344807"/>
            <a:ext cx="1570270" cy="180741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  <a:cs typeface="Arial"/>
              </a:rPr>
              <a:t>ТГ 2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2EC7E5AE-A6EF-6FAF-DD0C-5421E99A477A}"/>
              </a:ext>
            </a:extLst>
          </p:cNvPr>
          <p:cNvSpPr txBox="1">
            <a:spLocks/>
          </p:cNvSpPr>
          <p:nvPr/>
        </p:nvSpPr>
        <p:spPr>
          <a:xfrm>
            <a:off x="13076908" y="2079973"/>
            <a:ext cx="4188966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cs typeface="Arial"/>
              </a:rPr>
              <a:t>КГ 1.                  ТГ 1. </a:t>
            </a:r>
          </a:p>
        </p:txBody>
      </p:sp>
      <p:pic>
        <p:nvPicPr>
          <p:cNvPr id="6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65291F4-7063-A745-D465-CB6568CE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45" y="4987979"/>
            <a:ext cx="6172437" cy="36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11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3FBBE3-7B4A-CE86-7CF4-AE5C38DCDA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6962583" cy="6189663"/>
          </a:xfrm>
        </p:spPr>
        <p:txBody>
          <a:bodyPr/>
          <a:lstStyle/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pic>
        <p:nvPicPr>
          <p:cNvPr id="12" name="Рисунок 1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5F26D29-1966-E245-4BC5-7F5414E8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51" y="1510812"/>
            <a:ext cx="8132144" cy="625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Почему так происходит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03DACF-22E9-8D81-31DE-44F33ACFDB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7265" y="2045006"/>
            <a:ext cx="12580937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На прошлом занятии мы говорили о том, что в А/В-тестах есть 2 противоположные гипотезы: нулевая и первая.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В </a:t>
            </a:r>
            <a:r>
              <a:rPr lang="en-US" dirty="0">
                <a:cs typeface="Arial"/>
              </a:rPr>
              <a:t>fixed-horizon</a:t>
            </a:r>
            <a:r>
              <a:rPr lang="ru-RU" dirty="0"/>
              <a:t> проверяет</a:t>
            </a:r>
            <a:r>
              <a:rPr lang="en-US" dirty="0" err="1"/>
              <a:t>cz</a:t>
            </a:r>
            <a:r>
              <a:rPr lang="en-US" dirty="0"/>
              <a:t> </a:t>
            </a:r>
            <a:r>
              <a:rPr lang="ru-RU" dirty="0"/>
              <a:t>гипотез</a:t>
            </a:r>
            <a:r>
              <a:rPr lang="en-US" dirty="0"/>
              <a:t>f</a:t>
            </a:r>
            <a:r>
              <a:rPr lang="ru-RU" dirty="0"/>
              <a:t> о разнице между группами в заранее определенный момент в будущем</a:t>
            </a:r>
            <a:r>
              <a:rPr lang="en-US" dirty="0"/>
              <a:t>.</a:t>
            </a:r>
          </a:p>
          <a:p>
            <a:r>
              <a:rPr lang="ru-RU" dirty="0"/>
              <a:t>В подглядывании гипотеза: увидим ли мы разницу хотя бы раз в процессе сбора данных. Соответственно считать </a:t>
            </a:r>
            <a:r>
              <a:rPr lang="en" dirty="0"/>
              <a:t>p-value </a:t>
            </a:r>
            <a:r>
              <a:rPr lang="ru-RU" dirty="0"/>
              <a:t>стандартными </a:t>
            </a:r>
            <a:r>
              <a:rPr lang="ru-RU" dirty="0" err="1"/>
              <a:t>стат</a:t>
            </a:r>
            <a:r>
              <a:rPr lang="ru-RU" dirty="0"/>
              <a:t>-критериями (</a:t>
            </a:r>
            <a:r>
              <a:rPr lang="en" dirty="0"/>
              <a:t>t-</a:t>
            </a:r>
            <a:r>
              <a:rPr lang="ru-RU" dirty="0"/>
              <a:t>тест) для такой гипотезы неправильно. 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3A4645-710D-9B0A-AA73-CC2FE9071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65" y="3158911"/>
            <a:ext cx="9039084" cy="14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40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3FBBE3-7B4A-CE86-7CF4-AE5C38DCDA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6962583" cy="6189663"/>
          </a:xfrm>
        </p:spPr>
        <p:txBody>
          <a:bodyPr/>
          <a:lstStyle/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pic>
        <p:nvPicPr>
          <p:cNvPr id="2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4D0B602-196A-788F-143D-2937A7D3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425" y="981634"/>
            <a:ext cx="8677385" cy="706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23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Это проблема хэш-функции!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D5A29358-C401-E66D-B8E4-CF4DB522F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1848609"/>
            <a:ext cx="15299239" cy="6189663"/>
          </a:xfrm>
        </p:spPr>
        <p:txBody>
          <a:bodyPr/>
          <a:lstStyle/>
          <a:p>
            <a:r>
              <a:rPr lang="ru-RU">
                <a:cs typeface="Arial"/>
              </a:rPr>
              <a:t>Кроме того, если хэш-функция плохо работает для одной выборки, то проверять на двух даже не смысла.</a:t>
            </a:r>
            <a:endParaRPr lang="ru-RU"/>
          </a:p>
          <a:p>
            <a:endParaRPr lang="ru-RU">
              <a:cs typeface="Arial"/>
            </a:endParaRPr>
          </a:p>
        </p:txBody>
      </p:sp>
      <p:pic>
        <p:nvPicPr>
          <p:cNvPr id="9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E2D45C5-E923-9F64-0DB0-76304EB61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778" y="3036549"/>
            <a:ext cx="8748504" cy="545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88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Проверка Хи-квадратом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62</a:t>
            </a:fld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86200F1-D11F-CD22-0013-BF26AFFB9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02" y="2140819"/>
            <a:ext cx="7334038" cy="5473119"/>
          </a:xfrm>
          <a:prstGeom prst="rect">
            <a:avLst/>
          </a:prstGeom>
        </p:spPr>
      </p:pic>
      <p:pic>
        <p:nvPicPr>
          <p:cNvPr id="8" name="Рисунок 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0E3F1F3-3CB1-0617-0AA4-0243A0B47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712" y="2728468"/>
            <a:ext cx="7002152" cy="453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79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Простой кейс, слайд 1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D5A29358-C401-E66D-B8E4-CF4DB522F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5189419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В одной группе больше 50% </a:t>
            </a:r>
            <a:r>
              <a:rPr lang="ru-RU" dirty="0" err="1">
                <a:cs typeface="Arial"/>
              </a:rPr>
              <a:t>таргета</a:t>
            </a:r>
            <a:r>
              <a:rPr lang="ru-RU" dirty="0">
                <a:cs typeface="Arial"/>
              </a:rPr>
              <a:t> второго теста, а в другой меньше. Тест точно не валиден?🤦‍♂️ Давай посмотрим на распределение мужчины </a:t>
            </a:r>
            <a:r>
              <a:rPr lang="ru-RU" dirty="0" err="1">
                <a:cs typeface="Arial"/>
              </a:rPr>
              <a:t>vs</a:t>
            </a:r>
            <a:r>
              <a:rPr lang="ru-RU" dirty="0">
                <a:cs typeface="Arial"/>
              </a:rPr>
              <a:t> женщины 👨‍👨‍👧‍👧.</a:t>
            </a:r>
            <a:endParaRPr lang="en-US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b="1" dirty="0">
                <a:cs typeface="Arial"/>
              </a:rPr>
              <a:t>Четкий кейс:</a:t>
            </a:r>
          </a:p>
          <a:p>
            <a:endParaRPr lang="ru-RU" b="1" dirty="0">
              <a:cs typeface="Arial"/>
            </a:endParaRPr>
          </a:p>
          <a:p>
            <a:r>
              <a:rPr lang="ru-RU" dirty="0">
                <a:cs typeface="Arial"/>
              </a:rPr>
              <a:t>(🧍‍♂️...четное кол-во... </a:t>
            </a:r>
            <a:r>
              <a:rPr lang="ru-RU" dirty="0">
                <a:ea typeface="+mn-lt"/>
                <a:cs typeface="+mn-lt"/>
              </a:rPr>
              <a:t>🧍‍♂️)   +  (🧍‍♀️...четное кол-во...🧍‍♀️)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r>
              <a:rPr lang="ru-RU" b="1" dirty="0">
                <a:ea typeface="+mn-lt"/>
                <a:cs typeface="+mn-lt"/>
              </a:rPr>
              <a:t>Нечеткий кейс:</a:t>
            </a:r>
          </a:p>
          <a:p>
            <a:endParaRPr lang="ru-RU" b="1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(🧍‍♂️ + 🧍‍♂️ ...четное кол-во... </a:t>
            </a:r>
            <a:r>
              <a:rPr lang="ru-RU" dirty="0">
                <a:cs typeface="Arial"/>
              </a:rPr>
              <a:t>🧍‍♂️)  +   (🧍‍♀️...четное кол-во...🧍‍♀️</a:t>
            </a:r>
            <a:r>
              <a:rPr lang="ru-RU" dirty="0">
                <a:ea typeface="+mn-lt"/>
                <a:cs typeface="+mn-lt"/>
              </a:rPr>
              <a:t>   +  🧍‍♀️)</a:t>
            </a:r>
            <a:endParaRPr lang="ru-R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4A61DF-59F1-5DFF-DFD4-3BAC9231BC70}"/>
              </a:ext>
            </a:extLst>
          </p:cNvPr>
          <p:cNvCxnSpPr/>
          <p:nvPr/>
        </p:nvCxnSpPr>
        <p:spPr>
          <a:xfrm flipH="1">
            <a:off x="2818397" y="4370224"/>
            <a:ext cx="5726" cy="1560228"/>
          </a:xfrm>
          <a:prstGeom prst="straightConnector1">
            <a:avLst/>
          </a:prstGeom>
          <a:ln w="19050">
            <a:solidFill>
              <a:schemeClr val="tx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787331-022C-3703-8339-B33864E37727}"/>
              </a:ext>
            </a:extLst>
          </p:cNvPr>
          <p:cNvCxnSpPr>
            <a:cxnSpLocks/>
          </p:cNvCxnSpPr>
          <p:nvPr/>
        </p:nvCxnSpPr>
        <p:spPr>
          <a:xfrm>
            <a:off x="6905691" y="4370420"/>
            <a:ext cx="10417" cy="1560228"/>
          </a:xfrm>
          <a:prstGeom prst="straightConnector1">
            <a:avLst/>
          </a:prstGeom>
          <a:ln w="19050">
            <a:solidFill>
              <a:schemeClr val="tx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E171-50A4-2D65-B1FF-880EAE5F6E72}"/>
              </a:ext>
            </a:extLst>
          </p:cNvPr>
          <p:cNvCxnSpPr>
            <a:cxnSpLocks/>
          </p:cNvCxnSpPr>
          <p:nvPr/>
        </p:nvCxnSpPr>
        <p:spPr>
          <a:xfrm>
            <a:off x="3614451" y="7161153"/>
            <a:ext cx="10416" cy="1568300"/>
          </a:xfrm>
          <a:prstGeom prst="straightConnector1">
            <a:avLst/>
          </a:prstGeom>
          <a:ln w="19050">
            <a:solidFill>
              <a:schemeClr val="tx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DD379E-FC07-84DB-032F-51B53683E968}"/>
              </a:ext>
            </a:extLst>
          </p:cNvPr>
          <p:cNvCxnSpPr>
            <a:cxnSpLocks/>
          </p:cNvCxnSpPr>
          <p:nvPr/>
        </p:nvCxnSpPr>
        <p:spPr>
          <a:xfrm>
            <a:off x="7719963" y="7209551"/>
            <a:ext cx="10416" cy="1568300"/>
          </a:xfrm>
          <a:prstGeom prst="straightConnector1">
            <a:avLst/>
          </a:prstGeom>
          <a:ln w="19050">
            <a:solidFill>
              <a:schemeClr val="tx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289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Простой кейс, слайд 2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D5A29358-C401-E66D-B8E4-CF4DB522F6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5189419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Как видно, в одной из групп женщин будет меньше чем мужчин, в другой больше. И это норм!</a:t>
            </a:r>
          </a:p>
          <a:p>
            <a:r>
              <a:rPr lang="ru-RU" dirty="0">
                <a:cs typeface="Arial"/>
              </a:rPr>
              <a:t>С группами другого теста - тоже самое! Представим, что серый мужик 🧍 - это попавший в контроль другого теста, а красный🧍‍♂️ - в </a:t>
            </a:r>
            <a:r>
              <a:rPr lang="ru-RU" dirty="0" err="1">
                <a:cs typeface="Arial"/>
              </a:rPr>
              <a:t>таргет</a:t>
            </a:r>
            <a:r>
              <a:rPr lang="ru-RU" dirty="0">
                <a:cs typeface="Arial"/>
              </a:rPr>
              <a:t> другого теста.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b="1" dirty="0">
                <a:ea typeface="+mn-lt"/>
                <a:cs typeface="+mn-lt"/>
              </a:rPr>
              <a:t>Нечеткий кейс:</a:t>
            </a:r>
          </a:p>
          <a:p>
            <a:endParaRPr lang="ru-RU" b="1" dirty="0">
              <a:ea typeface="+mn-lt"/>
              <a:cs typeface="+mn-lt"/>
            </a:endParaRPr>
          </a:p>
          <a:p>
            <a:r>
              <a:rPr lang="ru-RU" dirty="0">
                <a:cs typeface="Arial"/>
              </a:rPr>
              <a:t>(🧍‍♂️ + 🧍‍♂️ ...четное кол-во... </a:t>
            </a:r>
            <a:r>
              <a:rPr lang="ru-RU" dirty="0">
                <a:ea typeface="+mn-lt"/>
                <a:cs typeface="+mn-lt"/>
              </a:rPr>
              <a:t>🧍‍♂️)  +   (🧍...четное кол-во...🧍</a:t>
            </a:r>
            <a:r>
              <a:rPr lang="ru-RU" dirty="0">
                <a:cs typeface="Arial"/>
              </a:rPr>
              <a:t>   +  🧍)</a:t>
            </a:r>
            <a:endParaRPr lang="ru-R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BE171-50A4-2D65-B1FF-880EAE5F6E72}"/>
              </a:ext>
            </a:extLst>
          </p:cNvPr>
          <p:cNvCxnSpPr>
            <a:cxnSpLocks/>
          </p:cNvCxnSpPr>
          <p:nvPr/>
        </p:nvCxnSpPr>
        <p:spPr>
          <a:xfrm flipH="1">
            <a:off x="3624867" y="5531757"/>
            <a:ext cx="5726" cy="1576373"/>
          </a:xfrm>
          <a:prstGeom prst="straightConnector1">
            <a:avLst/>
          </a:prstGeom>
          <a:ln w="19050">
            <a:solidFill>
              <a:schemeClr val="tx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DD379E-FC07-84DB-032F-51B53683E968}"/>
              </a:ext>
            </a:extLst>
          </p:cNvPr>
          <p:cNvCxnSpPr>
            <a:cxnSpLocks/>
          </p:cNvCxnSpPr>
          <p:nvPr/>
        </p:nvCxnSpPr>
        <p:spPr>
          <a:xfrm flipH="1">
            <a:off x="7730380" y="5523684"/>
            <a:ext cx="21869" cy="1584446"/>
          </a:xfrm>
          <a:prstGeom prst="straightConnector1">
            <a:avLst/>
          </a:prstGeom>
          <a:ln w="19050">
            <a:solidFill>
              <a:schemeClr val="tx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48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Аддитивность эффектов</a:t>
            </a:r>
          </a:p>
        </p:txBody>
      </p:sp>
    </p:spTree>
    <p:extLst>
      <p:ext uri="{BB962C8B-B14F-4D97-AF65-F5344CB8AC3E}">
        <p14:creationId xmlns:p14="http://schemas.microsoft.com/office/powerpoint/2010/main" val="4076304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Только после проверки SRM и ортогональности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66</a:t>
            </a:fld>
            <a:endParaRPr lang="ru-RU"/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9F9EA63-8B91-969C-D633-BCD383A7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178" y="2438126"/>
            <a:ext cx="8140045" cy="50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6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Последствия не-аддитивности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67</a:t>
            </a:fld>
            <a:endParaRPr lang="ru-RU"/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684D386-2D10-09C1-23A8-3D7CA9D2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44" y="2329076"/>
            <a:ext cx="7887180" cy="56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42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Все есть линейная регрессия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68</a:t>
            </a:fld>
            <a:endParaRPr lang="ru-RU"/>
          </a:p>
        </p:txBody>
      </p:sp>
      <p:pic>
        <p:nvPicPr>
          <p:cNvPr id="6" name="Рисунок 6" descr="Изображение выглядит как текст, письмо&#10;&#10;Автоматически созданное описание">
            <a:extLst>
              <a:ext uri="{FF2B5EF4-FFF2-40B4-BE49-F238E27FC236}">
                <a16:creationId xmlns:a16="http://schemas.microsoft.com/office/drawing/2014/main" id="{71D02CCE-3D4A-21CF-FB39-E098A6386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49" y="1795581"/>
            <a:ext cx="8274381" cy="665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93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Как проверить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69</a:t>
            </a:fld>
            <a:endParaRPr lang="ru-RU"/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E02E57A-FA9C-4943-C52A-8852EE1A3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302" y="1691501"/>
            <a:ext cx="7365646" cy="69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8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Насколько ошибаемся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03DACF-22E9-8D81-31DE-44F33ACFDB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7265" y="2045006"/>
            <a:ext cx="14121960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Кажется просто посчитать, насколько мы ошибаемся, используя формулы множественного тестирования (каждый день – новая гипотеза).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На самом деле все сильно сложнее, т.к. данные за каждый день будут сильно скоррелированы.</a:t>
            </a:r>
          </a:p>
        </p:txBody>
      </p:sp>
      <p:pic>
        <p:nvPicPr>
          <p:cNvPr id="9" name="Рисунок 8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AC661475-4108-561D-4F30-8254E816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45" y="5614265"/>
            <a:ext cx="6426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48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Проблемы проверки</a:t>
            </a: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70</a:t>
            </a:fld>
            <a:endParaRPr lang="ru-RU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864DDBE-DC4C-01A1-EC8B-EADD3A18E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34" y="3194280"/>
            <a:ext cx="14098190" cy="21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726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Множество пересекающихся тестов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1012036" y="1508823"/>
            <a:ext cx="15519575" cy="1695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 dirty="0" err="1"/>
              <a:t>Давайте</a:t>
            </a:r>
            <a:r>
              <a:rPr lang="en-US" sz="2300" dirty="0"/>
              <a:t> </a:t>
            </a:r>
            <a:r>
              <a:rPr lang="en-US" sz="2300" dirty="0" err="1"/>
              <a:t>возьмем</a:t>
            </a:r>
            <a:r>
              <a:rPr lang="en-US" sz="2300" dirty="0"/>
              <a:t> </a:t>
            </a:r>
            <a:r>
              <a:rPr lang="en-US" sz="2300" dirty="0" err="1"/>
              <a:t>не</a:t>
            </a:r>
            <a:r>
              <a:rPr lang="en-US" sz="2300" dirty="0"/>
              <a:t> 2 </a:t>
            </a:r>
            <a:r>
              <a:rPr lang="en-US" sz="2300" dirty="0" err="1"/>
              <a:t>теста</a:t>
            </a:r>
            <a:r>
              <a:rPr lang="en-US" sz="2300" dirty="0"/>
              <a:t>, а 3. </a:t>
            </a:r>
            <a:r>
              <a:rPr lang="en-US" sz="2300" dirty="0" err="1"/>
              <a:t>Вместо</a:t>
            </a:r>
            <a:r>
              <a:rPr lang="en-US" sz="2300" dirty="0"/>
              <a:t> </a:t>
            </a:r>
            <a:r>
              <a:rPr lang="en-US" sz="2300" dirty="0" err="1"/>
              <a:t>таблицы</a:t>
            </a:r>
            <a:r>
              <a:rPr lang="en-US" sz="2300" dirty="0"/>
              <a:t> </a:t>
            </a:r>
            <a:r>
              <a:rPr lang="en-US" sz="2300" dirty="0" err="1"/>
              <a:t>сопряженности</a:t>
            </a:r>
            <a:r>
              <a:rPr lang="en-US" sz="2300" dirty="0"/>
              <a:t> </a:t>
            </a:r>
            <a:r>
              <a:rPr lang="en-US" sz="2300" dirty="0" err="1"/>
              <a:t>получим</a:t>
            </a:r>
            <a:r>
              <a:rPr lang="en-US" sz="2300" dirty="0"/>
              <a:t> </a:t>
            </a:r>
            <a:r>
              <a:rPr lang="en-US" sz="2300" dirty="0" err="1"/>
              <a:t>куб</a:t>
            </a:r>
            <a:r>
              <a:rPr lang="en-US" sz="2300" dirty="0"/>
              <a:t> </a:t>
            </a:r>
            <a:r>
              <a:rPr lang="en-US" sz="2300" dirty="0" err="1"/>
              <a:t>сопряженности</a:t>
            </a:r>
            <a:r>
              <a:rPr lang="en-US" sz="2300" dirty="0"/>
              <a:t>.</a:t>
            </a:r>
            <a:endParaRPr lang="en-US" sz="2300" dirty="0">
              <a:cs typeface="Arial"/>
            </a:endParaRPr>
          </a:p>
          <a:p>
            <a:endParaRPr lang="en-US" sz="2300" dirty="0">
              <a:cs typeface="Arial"/>
            </a:endParaRPr>
          </a:p>
          <a:p>
            <a:r>
              <a:rPr lang="en-US" sz="2300" dirty="0" err="1">
                <a:cs typeface="Arial"/>
              </a:rPr>
              <a:t>Давайте</a:t>
            </a:r>
            <a:r>
              <a:rPr lang="en-US" sz="2300" dirty="0">
                <a:cs typeface="Arial"/>
              </a:rPr>
              <a:t> </a:t>
            </a:r>
            <a:r>
              <a:rPr lang="en-US" sz="2300" dirty="0" err="1">
                <a:cs typeface="Arial"/>
              </a:rPr>
              <a:t>возьмем</a:t>
            </a:r>
            <a:r>
              <a:rPr lang="en-US" sz="2300" dirty="0">
                <a:cs typeface="Arial"/>
              </a:rPr>
              <a:t> N </a:t>
            </a:r>
            <a:r>
              <a:rPr lang="en-US" sz="2300" dirty="0" err="1">
                <a:cs typeface="Arial"/>
              </a:rPr>
              <a:t>тестов</a:t>
            </a:r>
            <a:r>
              <a:rPr lang="en-US" sz="2300" dirty="0">
                <a:cs typeface="Arial"/>
              </a:rPr>
              <a:t>, и </a:t>
            </a:r>
            <a:r>
              <a:rPr lang="en-US" sz="2300" dirty="0" err="1">
                <a:cs typeface="Arial"/>
              </a:rPr>
              <a:t>получим</a:t>
            </a:r>
            <a:r>
              <a:rPr lang="en-US" sz="2300" dirty="0">
                <a:cs typeface="Arial"/>
              </a:rPr>
              <a:t> </a:t>
            </a:r>
            <a:r>
              <a:rPr lang="en-US" sz="2300" dirty="0" err="1">
                <a:cs typeface="Arial"/>
              </a:rPr>
              <a:t>многомерный</a:t>
            </a:r>
            <a:r>
              <a:rPr lang="en-US" sz="2300" dirty="0">
                <a:cs typeface="Arial"/>
              </a:rPr>
              <a:t> </a:t>
            </a:r>
            <a:r>
              <a:rPr lang="en-US" sz="2300" dirty="0" err="1">
                <a:cs typeface="Arial"/>
              </a:rPr>
              <a:t>куб</a:t>
            </a:r>
            <a:r>
              <a:rPr lang="en-US" sz="2300" dirty="0">
                <a:cs typeface="Arial"/>
              </a:rPr>
              <a:t>.</a:t>
            </a:r>
          </a:p>
          <a:p>
            <a:endParaRPr lang="en-US" sz="2300" dirty="0">
              <a:cs typeface="Arial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92FC6E-D963-7ADC-1BFA-0D318462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74" y="2979580"/>
            <a:ext cx="6433204" cy="60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164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Что делать с пересекающимися экспериментами</a:t>
            </a:r>
          </a:p>
        </p:txBody>
      </p:sp>
    </p:spTree>
    <p:extLst>
      <p:ext uri="{BB962C8B-B14F-4D97-AF65-F5344CB8AC3E}">
        <p14:creationId xmlns:p14="http://schemas.microsoft.com/office/powerpoint/2010/main" val="694301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Что делать с пересекающимися тестами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1012036" y="1508823"/>
            <a:ext cx="15519575" cy="12799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300" dirty="0">
                <a:cs typeface="Arial"/>
              </a:rPr>
              <a:t>В целом есть два варианта - запустить ортогонально/полно-</a:t>
            </a:r>
            <a:r>
              <a:rPr lang="ru-RU" sz="2300" dirty="0" err="1">
                <a:cs typeface="Arial"/>
              </a:rPr>
              <a:t>факторно</a:t>
            </a:r>
            <a:r>
              <a:rPr lang="ru-RU" sz="2300" dirty="0">
                <a:cs typeface="Arial"/>
              </a:rPr>
              <a:t> для изучения взаимодействия или изолировать через </a:t>
            </a:r>
            <a:r>
              <a:rPr lang="en-US" sz="2300" dirty="0">
                <a:cs typeface="Arial"/>
              </a:rPr>
              <a:t>MVT</a:t>
            </a:r>
            <a:r>
              <a:rPr lang="ru-RU" sz="2300" dirty="0">
                <a:cs typeface="Arial"/>
              </a:rPr>
              <a:t> / слои</a:t>
            </a:r>
            <a:r>
              <a:rPr lang="en-US" sz="2300" dirty="0">
                <a:cs typeface="Arial"/>
              </a:rPr>
              <a:t>.</a:t>
            </a:r>
          </a:p>
          <a:p>
            <a:endParaRPr lang="en-US" sz="2300" dirty="0">
              <a:cs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A36F4C-690E-5EA0-0F0A-89D63A89D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41" y="3204260"/>
            <a:ext cx="5854006" cy="537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28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Слои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1012036" y="1508823"/>
            <a:ext cx="15519575" cy="12799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300" dirty="0">
                <a:cs typeface="Arial"/>
              </a:rPr>
              <a:t>Слой – это набор экспериментов, трафики которых не пересекаются</a:t>
            </a:r>
            <a:r>
              <a:rPr lang="en-US" sz="2300" dirty="0">
                <a:cs typeface="Arial"/>
              </a:rPr>
              <a:t>.</a:t>
            </a:r>
            <a:r>
              <a:rPr lang="ru-RU" sz="2300" dirty="0">
                <a:cs typeface="Arial"/>
              </a:rPr>
              <a:t> Т.е. мы изначально задаем сплиты, выбираем КГ и затем для каждого нового теста выбираем </a:t>
            </a:r>
            <a:r>
              <a:rPr lang="ru-RU" sz="2300" b="1" dirty="0">
                <a:cs typeface="Arial"/>
              </a:rPr>
              <a:t>оставшиеся</a:t>
            </a:r>
            <a:r>
              <a:rPr lang="ru-RU" sz="2300" dirty="0">
                <a:cs typeface="Arial"/>
              </a:rPr>
              <a:t> от других </a:t>
            </a:r>
            <a:r>
              <a:rPr lang="ru-RU" sz="2300" dirty="0" err="1">
                <a:cs typeface="Arial"/>
              </a:rPr>
              <a:t>экспов</a:t>
            </a:r>
            <a:r>
              <a:rPr lang="ru-RU" sz="2300" dirty="0">
                <a:cs typeface="Arial"/>
              </a:rPr>
              <a:t> сплиты.</a:t>
            </a:r>
            <a:endParaRPr lang="en-US" sz="2300" dirty="0">
              <a:cs typeface="Arial"/>
            </a:endParaRPr>
          </a:p>
          <a:p>
            <a:endParaRPr lang="en-US" sz="2300" dirty="0"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B8991-C611-E055-48BD-3C94ABBD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257" y="3710069"/>
            <a:ext cx="12011186" cy="429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29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Как работать с подглядываниями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03DACF-22E9-8D81-31DE-44F33ACFDB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7265" y="2045006"/>
            <a:ext cx="7441279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Вариантов несколько: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cs typeface="Arial"/>
              </a:rPr>
              <a:t>Динамически уменьшать порог</a:t>
            </a:r>
            <a:r>
              <a:rPr lang="en-US" dirty="0">
                <a:cs typeface="Arial"/>
              </a:rPr>
              <a:t> p-value,</a:t>
            </a:r>
            <a:r>
              <a:rPr lang="ru-RU" dirty="0">
                <a:cs typeface="Arial"/>
              </a:rPr>
              <a:t> причем границу подбирать на симуляциях.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cs typeface="Arial"/>
              </a:rPr>
              <a:t>Использовать </a:t>
            </a:r>
            <a:r>
              <a:rPr lang="ru-RU" dirty="0" err="1">
                <a:cs typeface="Arial"/>
              </a:rPr>
              <a:t>стат</a:t>
            </a:r>
            <a:r>
              <a:rPr lang="ru-RU" dirty="0">
                <a:cs typeface="Arial"/>
              </a:rPr>
              <a:t>-критерии для последовательного тестирования </a:t>
            </a:r>
            <a:r>
              <a:rPr lang="en-US" dirty="0">
                <a:cs typeface="Arial"/>
              </a:rPr>
              <a:t>SPRT, </a:t>
            </a:r>
            <a:r>
              <a:rPr lang="en-US" dirty="0" err="1">
                <a:cs typeface="Arial"/>
              </a:rPr>
              <a:t>mSPRT</a:t>
            </a:r>
            <a:r>
              <a:rPr lang="en-US" dirty="0">
                <a:cs typeface="Arial"/>
              </a:rPr>
              <a:t> (</a:t>
            </a:r>
            <a:r>
              <a:rPr lang="ru-RU" dirty="0">
                <a:cs typeface="Arial"/>
              </a:rPr>
              <a:t>но в основном они Байесовские и имеют проблему выбора априорного распределения</a:t>
            </a:r>
            <a:r>
              <a:rPr lang="en-US" dirty="0">
                <a:cs typeface="Arial"/>
              </a:rPr>
              <a:t>)</a:t>
            </a:r>
            <a:r>
              <a:rPr lang="ru-RU" dirty="0">
                <a:cs typeface="Arial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E2FB35-310B-2469-468E-38661BEA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409" y="2174675"/>
            <a:ext cx="6327231" cy="49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7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-1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0" y="3061220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</a:rPr>
              <a:t>Проблема подглядывания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cs typeface="Arial"/>
              </a:rPr>
              <a:t>Хи-квадрат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3200" dirty="0">
                <a:solidFill>
                  <a:schemeClr val="bg1"/>
                </a:solidFill>
                <a:cs typeface="Arial"/>
              </a:rPr>
              <a:t>SRM</a:t>
            </a: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Пересечение тестов и слои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420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zon_colors">
    <a:dk1>
      <a:srgbClr val="000000"/>
    </a:dk1>
    <a:lt1>
      <a:srgbClr val="FFFFFF"/>
    </a:lt1>
    <a:dk2>
      <a:srgbClr val="195FF7"/>
    </a:dk2>
    <a:lt2>
      <a:srgbClr val="45A5FF"/>
    </a:lt2>
    <a:accent1>
      <a:srgbClr val="45CDBE"/>
    </a:accent1>
    <a:accent2>
      <a:srgbClr val="FFA83B"/>
    </a:accent2>
    <a:accent3>
      <a:srgbClr val="FA266B"/>
    </a:accent3>
    <a:accent4>
      <a:srgbClr val="754CED"/>
    </a:accent4>
    <a:accent5>
      <a:srgbClr val="FF6100"/>
    </a:accent5>
    <a:accent6>
      <a:srgbClr val="0000B7"/>
    </a:accent6>
    <a:hlink>
      <a:srgbClr val="000000"/>
    </a:hlink>
    <a:folHlink>
      <a:srgbClr val="000000"/>
    </a:folHlink>
  </a:clrScheme>
  <a:fontScheme name="Мэдисон">
    <a:majorFont>
      <a:latin typeface="Arial" panose="020B060402020202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Мэдисон">
    <a:fillStyleLst>
      <a:solidFill>
        <a:schemeClr val="phClr"/>
      </a:solidFill>
      <a:gradFill rotWithShape="1">
        <a:gsLst>
          <a:gs pos="0">
            <a:schemeClr val="phClr">
              <a:tint val="48000"/>
              <a:alpha val="88000"/>
              <a:satMod val="105000"/>
              <a:lumMod val="110000"/>
            </a:schemeClr>
          </a:gs>
          <a:gs pos="100000">
            <a:schemeClr val="phClr">
              <a:tint val="78000"/>
              <a:alpha val="92000"/>
              <a:satMod val="109000"/>
              <a:lumMod val="10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satMod val="110000"/>
              <a:lumMod val="104000"/>
            </a:schemeClr>
          </a:gs>
          <a:gs pos="69000">
            <a:schemeClr val="phClr">
              <a:shade val="84000"/>
              <a:satMod val="130000"/>
              <a:lumMod val="92000"/>
            </a:schemeClr>
          </a:gs>
          <a:gs pos="100000">
            <a:schemeClr val="phClr">
              <a:shade val="76000"/>
              <a:satMod val="130000"/>
              <a:lumMod val="88000"/>
            </a:schemeClr>
          </a:gs>
        </a:gsLst>
        <a:lin ang="54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15875" cap="flat" cmpd="sng" algn="ctr">
        <a:solidFill>
          <a:schemeClr val="phClr"/>
        </a:solidFill>
        <a:prstDash val="solid"/>
      </a:ln>
      <a:ln w="22225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/>
      </a:effectStyle>
    </a:effectStyleLst>
    <a:bgFillStyleLst>
      <a:solidFill>
        <a:schemeClr val="phClr"/>
      </a:solidFill>
      <a:solidFill>
        <a:schemeClr val="phClr"/>
      </a:solidFill>
      <a:blipFill rotWithShape="1">
        <a:blip xmlns:r="http://schemas.openxmlformats.org/officeDocument/2006/relationships" r:embed="rId1"/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4486</TotalTime>
  <Words>1872</Words>
  <Application>Microsoft Macintosh PowerPoint</Application>
  <PresentationFormat>Произвольный</PresentationFormat>
  <Paragraphs>330</Paragraphs>
  <Slides>74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78" baseType="lpstr">
      <vt:lpstr>.AppleSystemUIFont</vt:lpstr>
      <vt:lpstr>Arial</vt:lpstr>
      <vt:lpstr>Calibri</vt:lpstr>
      <vt:lpstr>Мэдисон</vt:lpstr>
      <vt:lpstr>Эксперименты в аналитике, часть 2</vt:lpstr>
      <vt:lpstr>Agenda</vt:lpstr>
      <vt:lpstr>Fixed-horizon тесты</vt:lpstr>
      <vt:lpstr>Как не надо анализировать А/В-тесты</vt:lpstr>
      <vt:lpstr>Подглядывание</vt:lpstr>
      <vt:lpstr>Почему так происходит</vt:lpstr>
      <vt:lpstr>Насколько ошибаемся</vt:lpstr>
      <vt:lpstr>Как работать с подглядываниями</vt:lpstr>
      <vt:lpstr>Agenda</vt:lpstr>
      <vt:lpstr>Вспомним прошлую лекцию про распределения</vt:lpstr>
      <vt:lpstr>Физический/геометрический смысл распределений</vt:lpstr>
      <vt:lpstr>Распределение Хи-квадрат</vt:lpstr>
      <vt:lpstr>Где мы видели Хи-квадрат??</vt:lpstr>
      <vt:lpstr>Распределение Стъюдента</vt:lpstr>
      <vt:lpstr>Критерий Хи-квадрат</vt:lpstr>
      <vt:lpstr>Непараметрические распределения</vt:lpstr>
      <vt:lpstr>Непараметрические распределения</vt:lpstr>
      <vt:lpstr>Гистограмма</vt:lpstr>
      <vt:lpstr>Категориальные распределения</vt:lpstr>
      <vt:lpstr>Критерии согласия</vt:lpstr>
      <vt:lpstr>Критерии согласия Пирсона</vt:lpstr>
      <vt:lpstr>Презентация PowerPoint</vt:lpstr>
      <vt:lpstr>Agenda</vt:lpstr>
      <vt:lpstr>Что значит рандомизация в А/В</vt:lpstr>
      <vt:lpstr>Презентация PowerPoint</vt:lpstr>
      <vt:lpstr>Предположения А/В-тестов</vt:lpstr>
      <vt:lpstr>Sample ratio</vt:lpstr>
      <vt:lpstr>Sample Ratio Mismatch</vt:lpstr>
      <vt:lpstr>Откуда берется и чем плох SRM</vt:lpstr>
      <vt:lpstr>Причина №1</vt:lpstr>
      <vt:lpstr>Причина №2</vt:lpstr>
      <vt:lpstr>Причина №3</vt:lpstr>
      <vt:lpstr>Причина №4</vt:lpstr>
      <vt:lpstr>Итог обсуждения SRM</vt:lpstr>
      <vt:lpstr>Категориальные переменных в тестах</vt:lpstr>
      <vt:lpstr>Неортогональное разбиение</vt:lpstr>
      <vt:lpstr>Как определить SRM??</vt:lpstr>
      <vt:lpstr>Проверка на SRM, слайд №1</vt:lpstr>
      <vt:lpstr>Проверка на SRM, слайд №2</vt:lpstr>
      <vt:lpstr>Проверка на SRM, слайд №3</vt:lpstr>
      <vt:lpstr>Как найти причины SRM, слайд №1 </vt:lpstr>
      <vt:lpstr>Как найти причины SRM, слайд №2</vt:lpstr>
      <vt:lpstr>Agenda</vt:lpstr>
      <vt:lpstr>Множество тестов</vt:lpstr>
      <vt:lpstr>Статистика для категориальных переменных</vt:lpstr>
      <vt:lpstr>Корреляция</vt:lpstr>
      <vt:lpstr>Корреляция для категориальных переменных</vt:lpstr>
      <vt:lpstr>Соотношение шансов (Odds Ratio)</vt:lpstr>
      <vt:lpstr>Свойства OR</vt:lpstr>
      <vt:lpstr>Можно ли вместо OR использовать коэф. корреляции??</vt:lpstr>
      <vt:lpstr>Стат-критерии</vt:lpstr>
      <vt:lpstr>Презентация PowerPoint</vt:lpstr>
      <vt:lpstr>Презентация PowerPoint</vt:lpstr>
      <vt:lpstr>Презентация PowerPoint</vt:lpstr>
      <vt:lpstr>А если групп больше 2х?</vt:lpstr>
      <vt:lpstr>Презентация PowerPoint</vt:lpstr>
      <vt:lpstr>Причем тут хэш-функия?</vt:lpstr>
      <vt:lpstr>Ортогональные группы</vt:lpstr>
      <vt:lpstr>Презентация PowerPoint</vt:lpstr>
      <vt:lpstr>Презентация PowerPoint</vt:lpstr>
      <vt:lpstr>Это проблема хэш-функции!</vt:lpstr>
      <vt:lpstr>Проверка Хи-квадратом</vt:lpstr>
      <vt:lpstr>Простой кейс, слайд 1</vt:lpstr>
      <vt:lpstr>Простой кейс, слайд 2</vt:lpstr>
      <vt:lpstr>Аддитивность эффектов</vt:lpstr>
      <vt:lpstr>Только после проверки SRM и ортогональности</vt:lpstr>
      <vt:lpstr>Последствия не-аддитивности</vt:lpstr>
      <vt:lpstr>Все есть линейная регрессия</vt:lpstr>
      <vt:lpstr>Как проверить</vt:lpstr>
      <vt:lpstr>Проблемы проверки</vt:lpstr>
      <vt:lpstr>Множество пересекающихся тестов</vt:lpstr>
      <vt:lpstr>Что делать с пересекающимися экспериментами</vt:lpstr>
      <vt:lpstr>Что делать с пересекающимися тестами</vt:lpstr>
      <vt:lpstr>Слои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Кочнев Кирилл</cp:lastModifiedBy>
  <cp:revision>872</cp:revision>
  <dcterms:created xsi:type="dcterms:W3CDTF">2018-08-29T11:25:32Z</dcterms:created>
  <dcterms:modified xsi:type="dcterms:W3CDTF">2023-09-11T12:59:34Z</dcterms:modified>
</cp:coreProperties>
</file>